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9144000" cy="5143500" type="screen16x9"/>
  <p:notesSz cx="5143500" cy="9144000"/>
  <p:embeddedFontLst>
    <p:embeddedFont>
      <p:font typeface="Calibri" panose="020F0502020204030204" pitchFamily="34" charset="0"/>
      <p:regular r:id="rId24"/>
      <p:bold r:id="rId25"/>
      <p:italic r:id="rId26"/>
      <p:boldItalic r:id="rId27"/>
    </p:embeddedFont>
    <p:embeddedFont>
      <p:font typeface="Arial Narrow" panose="020B0606020202030204" pitchFamily="34" charset="0"/>
      <p:regular r:id="rId28"/>
      <p:bold r:id="rId29"/>
      <p:italic r:id="rId30"/>
      <p:boldItalic r:id="rId31"/>
    </p:embeddedFont>
    <p:embeddedFont>
      <p:font typeface="Georgia" panose="02040502050405020303" pitchFamily="18" charset="0"/>
      <p:regular r:id="rId32"/>
      <p:bold r:id="rId33"/>
      <p:italic r:id="rId34"/>
      <p:boldItalic r:id="rId35"/>
    </p:embeddedFont>
    <p:embeddedFont>
      <p:font typeface="Roboto" panose="020B0604020202020204" charset="0"/>
      <p:regular r:id="rId36"/>
      <p:bold r:id="rId37"/>
      <p:italic r:id="rId38"/>
      <p:boldItalic r:id="rId39"/>
    </p:embeddedFont>
  </p:embeddedFontLst>
  <p:custDataLst>
    <p:tags r:id="rId40"/>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1" roundtripDataSignature="AMtx7mht619BKLQZY5Q0a1uL0HiJNP07k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20" y="7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tags" Target="tags/tag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viewProps" Target="viewProps.xml"/></Relationships>
</file>

<file path=ppt/media/image1.jpg>
</file>

<file path=ppt/media/image10.jp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jp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857400" y="685800"/>
            <a:ext cx="34291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blog.canada.ca/2018/03/29/Visit-Canada-Optimization.html"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1: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2" name="Google Shape;62;p1: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p29: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44" name="Google Shape;244;p29: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endParaRPr sz="1200">
              <a:solidFill>
                <a:schemeClr val="dk1"/>
              </a:solidFill>
              <a:latin typeface="Calibri"/>
              <a:ea typeface="Calibri"/>
              <a:cs typeface="Calibri"/>
              <a:sym typeface="Calibri"/>
            </a:endParaRPr>
          </a:p>
        </p:txBody>
      </p:sp>
      <p:sp>
        <p:nvSpPr>
          <p:cNvPr id="245" name="Google Shape;245;p29: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chemeClr val="dk1"/>
                </a:solidFill>
                <a:latin typeface="Calibri"/>
                <a:ea typeface="Calibri"/>
                <a:cs typeface="Calibri"/>
                <a:sym typeface="Calibri"/>
              </a:rPr>
              <a:t>10</a:t>
            </a:fld>
            <a:endParaRPr sz="18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9: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0" name="Google Shape;270;p9: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p10: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What is the new executive course? </a:t>
            </a:r>
            <a:endParaRPr/>
          </a:p>
          <a:p>
            <a:pPr marL="0" lvl="0" indent="0" algn="l" rtl="0">
              <a:lnSpc>
                <a:spcPct val="100000"/>
              </a:lnSpc>
              <a:spcBef>
                <a:spcPts val="0"/>
              </a:spcBef>
              <a:spcAft>
                <a:spcPts val="0"/>
              </a:spcAft>
              <a:buSzPts val="1100"/>
              <a:buNone/>
            </a:pPr>
            <a:r>
              <a:rPr lang="en-US"/>
              <a:t>Gentle guide for digitals </a:t>
            </a:r>
            <a:endParaRPr/>
          </a:p>
        </p:txBody>
      </p:sp>
      <p:sp>
        <p:nvSpPr>
          <p:cNvPr id="327" name="Google Shape;327;p10: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4: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9" name="Google Shape;349;p4: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p11: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9" name="Google Shape;379;p11: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p5: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5" name="Google Shape;395;p5: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a:t>Note blackout period from September 3 to October 21 due to elections.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p32: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44" name="Google Shape;444;p32: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228600" marR="0" lvl="0" indent="-228600" algn="l" rtl="0">
              <a:lnSpc>
                <a:spcPct val="100000"/>
              </a:lnSpc>
              <a:spcBef>
                <a:spcPts val="0"/>
              </a:spcBef>
              <a:spcAft>
                <a:spcPts val="0"/>
              </a:spcAft>
              <a:buClr>
                <a:schemeClr val="dk1"/>
              </a:buClr>
              <a:buSzPts val="1200"/>
              <a:buFont typeface="Calibri"/>
              <a:buAutoNum type="arabicPeriod"/>
            </a:pPr>
            <a:r>
              <a:rPr lang="en-US" sz="1200">
                <a:solidFill>
                  <a:schemeClr val="dk1"/>
                </a:solidFill>
                <a:latin typeface="Calibri"/>
                <a:ea typeface="Calibri"/>
                <a:cs typeface="Calibri"/>
                <a:sym typeface="Calibri"/>
              </a:rPr>
              <a:t>Digital Foundations</a:t>
            </a:r>
            <a:endParaRPr/>
          </a:p>
          <a:p>
            <a:pPr marL="228600" marR="0" lvl="0" indent="-152400" algn="l" rtl="0">
              <a:lnSpc>
                <a:spcPct val="100000"/>
              </a:lnSpc>
              <a:spcBef>
                <a:spcPts val="0"/>
              </a:spcBef>
              <a:spcAft>
                <a:spcPts val="0"/>
              </a:spcAft>
              <a:buClr>
                <a:schemeClr val="dk1"/>
              </a:buClr>
              <a:buSzPts val="1200"/>
              <a:buFont typeface="Calibri"/>
              <a:buNone/>
            </a:pPr>
            <a:endParaRPr sz="1200">
              <a:solidFill>
                <a:schemeClr val="dk1"/>
              </a:solidFill>
              <a:latin typeface="Calibri"/>
              <a:ea typeface="Calibri"/>
              <a:cs typeface="Calibri"/>
              <a:sym typeface="Calibri"/>
            </a:endParaRPr>
          </a:p>
          <a:p>
            <a:pPr marL="171450" marR="0" lvl="0" indent="-171450" algn="l" rtl="0">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A variety of learning opportunities to raise digital awareness and literacy for public servants. </a:t>
            </a:r>
            <a:endParaRPr/>
          </a:p>
          <a:p>
            <a:pPr marL="171450" marR="0" lvl="0" indent="-171450" algn="l" rtl="0">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Combination of original content, third part solutions and community interactions.</a:t>
            </a:r>
            <a:endParaRPr/>
          </a:p>
          <a:p>
            <a:pPr marL="171450" marR="0" lvl="0" indent="-171450" algn="l" rtl="0">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Learners will have access to material of a variety difficulty levels. </a:t>
            </a:r>
            <a:endParaRPr/>
          </a:p>
          <a:p>
            <a:pPr marL="0" marR="0" lvl="0" indent="0" algn="l" rtl="0">
              <a:lnSpc>
                <a:spcPct val="100000"/>
              </a:lnSpc>
              <a:spcBef>
                <a:spcPts val="0"/>
              </a:spcBef>
              <a:spcAft>
                <a:spcPts val="0"/>
              </a:spcAft>
              <a:buClr>
                <a:schemeClr val="dk1"/>
              </a:buClr>
              <a:buSzPts val="1200"/>
              <a:buFont typeface="Calibri"/>
              <a:buNone/>
            </a:pPr>
            <a:endParaRPr sz="1200">
              <a:solidFill>
                <a:schemeClr val="dk1"/>
              </a:solidFill>
              <a:latin typeface="Calibri"/>
              <a:ea typeface="Calibri"/>
              <a:cs typeface="Calibri"/>
              <a:sym typeface="Calibri"/>
            </a:endParaRPr>
          </a:p>
        </p:txBody>
      </p:sp>
      <p:sp>
        <p:nvSpPr>
          <p:cNvPr id="445" name="Google Shape;445;p32: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chemeClr val="dk1"/>
                </a:solidFill>
                <a:latin typeface="Calibri"/>
                <a:ea typeface="Calibri"/>
                <a:cs typeface="Calibri"/>
                <a:sym typeface="Calibri"/>
              </a:rPr>
              <a:t>16</a:t>
            </a:fld>
            <a:endParaRPr sz="18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p12:notes"/>
          <p:cNvSpPr txBox="1">
            <a:spLocks noGrp="1"/>
          </p:cNvSpPr>
          <p:nvPr>
            <p:ph type="body" idx="1"/>
          </p:nvPr>
        </p:nvSpPr>
        <p:spPr>
          <a:xfrm>
            <a:off x="514350" y="4343400"/>
            <a:ext cx="41148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80" name="Google Shape;480;p12: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p13:notes"/>
          <p:cNvSpPr txBox="1">
            <a:spLocks noGrp="1"/>
          </p:cNvSpPr>
          <p:nvPr>
            <p:ph type="body" idx="1"/>
          </p:nvPr>
        </p:nvSpPr>
        <p:spPr>
          <a:xfrm>
            <a:off x="514350" y="4343400"/>
            <a:ext cx="41148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89" name="Google Shape;489;p13: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p6: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06" name="Google Shape;506;p6: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200">
                <a:solidFill>
                  <a:srgbClr val="1D1C1D"/>
                </a:solidFill>
              </a:rPr>
              <a:t>3) Download a communications or project management tool (Slack, Trello, Asana, Airtable - should all be whitelisted)</a:t>
            </a:r>
            <a:endParaRPr sz="1200">
              <a:solidFill>
                <a:srgbClr val="1D1C1D"/>
              </a:solidFill>
            </a:endParaRPr>
          </a:p>
          <a:p>
            <a:pPr marL="0" lvl="0" indent="0" algn="l" rtl="0">
              <a:lnSpc>
                <a:spcPct val="100000"/>
              </a:lnSpc>
              <a:spcBef>
                <a:spcPts val="0"/>
              </a:spcBef>
              <a:spcAft>
                <a:spcPts val="0"/>
              </a:spcAft>
              <a:buClr>
                <a:schemeClr val="dk1"/>
              </a:buClr>
              <a:buSzPts val="1100"/>
              <a:buFont typeface="Arial"/>
              <a:buNone/>
            </a:pPr>
            <a:r>
              <a:rPr lang="en-US" sz="1200">
                <a:solidFill>
                  <a:srgbClr val="1D1C1D"/>
                </a:solidFill>
              </a:rPr>
              <a:t>4)  Organize a retrospective for a recent project and iterate (e.g., download FunRetro)</a:t>
            </a:r>
            <a:endParaRPr sz="1200">
              <a:solidFill>
                <a:srgbClr val="1D1C1D"/>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2: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8" name="Google Shape;68;p2: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p33: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33" name="Google Shape;533;p33: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p15: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41" name="Google Shape;541;p15: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100"/>
              <a:buNone/>
            </a:pPr>
            <a:r>
              <a:rPr lang="en-US" sz="1200">
                <a:solidFill>
                  <a:schemeClr val="dk1"/>
                </a:solidFill>
                <a:latin typeface="Calibri"/>
                <a:ea typeface="Calibri"/>
                <a:cs typeface="Calibri"/>
                <a:sym typeface="Calibri"/>
              </a:rPr>
              <a:t>Digital academy direction and curriculum</a:t>
            </a:r>
            <a:endParaRPr/>
          </a:p>
          <a:p>
            <a:pPr marL="0" marR="0" lvl="0" indent="0" algn="l" rtl="0">
              <a:lnSpc>
                <a:spcPct val="100000"/>
              </a:lnSpc>
              <a:spcBef>
                <a:spcPts val="0"/>
              </a:spcBef>
              <a:spcAft>
                <a:spcPts val="0"/>
              </a:spcAft>
              <a:buSzPts val="1100"/>
              <a:buNone/>
            </a:pPr>
            <a:endParaRPr sz="1200">
              <a:solidFill>
                <a:schemeClr val="dk1"/>
              </a:solidFill>
              <a:latin typeface="Calibri"/>
              <a:ea typeface="Calibri"/>
              <a:cs typeface="Calibri"/>
              <a:sym typeface="Calibri"/>
            </a:endParaRPr>
          </a:p>
          <a:p>
            <a:pPr marL="0" marR="0" lvl="0" indent="0" algn="l" rtl="0">
              <a:lnSpc>
                <a:spcPct val="100000"/>
              </a:lnSpc>
              <a:spcBef>
                <a:spcPts val="0"/>
              </a:spcBef>
              <a:spcAft>
                <a:spcPts val="0"/>
              </a:spcAft>
              <a:buSzPts val="1100"/>
              <a:buNone/>
            </a:pPr>
            <a:endParaRPr sz="1200">
              <a:solidFill>
                <a:schemeClr val="dk1"/>
              </a:solidFill>
              <a:latin typeface="Calibri"/>
              <a:ea typeface="Calibri"/>
              <a:cs typeface="Calibri"/>
              <a:sym typeface="Calibri"/>
            </a:endParaRPr>
          </a:p>
          <a:p>
            <a:pPr marL="0" marR="0" lvl="0" indent="0" algn="l" rtl="0">
              <a:lnSpc>
                <a:spcPct val="100000"/>
              </a:lnSpc>
              <a:spcBef>
                <a:spcPts val="0"/>
              </a:spcBef>
              <a:spcAft>
                <a:spcPts val="0"/>
              </a:spcAft>
              <a:buSzPts val="1100"/>
              <a:buNone/>
            </a:pPr>
            <a:r>
              <a:rPr lang="en-US" sz="1200">
                <a:solidFill>
                  <a:schemeClr val="dk1"/>
                </a:solidFill>
                <a:latin typeface="Calibri"/>
                <a:ea typeface="Calibri"/>
                <a:cs typeface="Calibri"/>
                <a:sym typeface="Calibri"/>
              </a:rPr>
              <a:t>Academy planning consists of:</a:t>
            </a:r>
            <a:endParaRPr/>
          </a:p>
          <a:p>
            <a:pPr marL="0" marR="0" lvl="0" indent="0" algn="l" rtl="0">
              <a:lnSpc>
                <a:spcPct val="100000"/>
              </a:lnSpc>
              <a:spcBef>
                <a:spcPts val="0"/>
              </a:spcBef>
              <a:spcAft>
                <a:spcPts val="0"/>
              </a:spcAft>
              <a:buSzPts val="1100"/>
              <a:buNone/>
            </a:pPr>
            <a:endParaRPr sz="1200">
              <a:solidFill>
                <a:schemeClr val="dk1"/>
              </a:solidFill>
              <a:latin typeface="Calibri"/>
              <a:ea typeface="Calibri"/>
              <a:cs typeface="Calibri"/>
              <a:sym typeface="Calibri"/>
            </a:endParaRPr>
          </a:p>
          <a:p>
            <a:pPr marL="171450" marR="0" lvl="0" indent="-171450" algn="l" rtl="0">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Departmental analyses and needs</a:t>
            </a:r>
            <a:endParaRPr/>
          </a:p>
          <a:p>
            <a:pPr marL="171450" marR="0" lvl="0" indent="-171450" algn="l" rtl="0">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Beyond 2020: equipped, agile, inclusive</a:t>
            </a:r>
            <a:endParaRPr/>
          </a:p>
          <a:p>
            <a:pPr marL="171450" marR="0" lvl="0" indent="-171450" algn="l" rtl="0">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CSPS research and leadership</a:t>
            </a:r>
            <a:endParaRPr/>
          </a:p>
          <a:p>
            <a:pPr marL="171450" marR="0" lvl="0" indent="-171450" algn="l" rtl="0">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Government of Canada data strategy</a:t>
            </a:r>
            <a:endParaRPr/>
          </a:p>
          <a:p>
            <a:pPr marL="171450" marR="0" lvl="0" indent="-171450" algn="l" rtl="0">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Government of Canada policy direction</a:t>
            </a:r>
            <a:endParaRPr/>
          </a:p>
          <a:p>
            <a:pPr marL="171450" marR="0" lvl="0" indent="-171450" algn="l" rtl="0">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Chief Information Officer if Canada direction</a:t>
            </a:r>
            <a:endParaRPr/>
          </a:p>
          <a:p>
            <a:pPr marL="171450" marR="0" lvl="0" indent="-171450" algn="l" rtl="0">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International best practices and comparators</a:t>
            </a:r>
            <a:endParaRPr/>
          </a:p>
          <a:p>
            <a:pPr marL="171450" marR="0" lvl="0" indent="-171450" algn="l" rtl="0">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Canadian Digital Service training needs analysis</a:t>
            </a:r>
            <a:endParaRPr/>
          </a:p>
          <a:p>
            <a:pPr marL="0" marR="0" lvl="0" indent="0" algn="l" rtl="0">
              <a:lnSpc>
                <a:spcPct val="100000"/>
              </a:lnSpc>
              <a:spcBef>
                <a:spcPts val="0"/>
              </a:spcBef>
              <a:spcAft>
                <a:spcPts val="0"/>
              </a:spcAft>
              <a:buSzPts val="1100"/>
              <a:buNone/>
            </a:pPr>
            <a:endParaRPr sz="1200">
              <a:solidFill>
                <a:schemeClr val="dk1"/>
              </a:solidFill>
              <a:latin typeface="Calibri"/>
              <a:ea typeface="Calibri"/>
              <a:cs typeface="Calibri"/>
              <a:sym typeface="Calibri"/>
            </a:endParaRPr>
          </a:p>
        </p:txBody>
      </p:sp>
      <p:sp>
        <p:nvSpPr>
          <p:cNvPr id="542" name="Google Shape;542;p15: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chemeClr val="dk1"/>
                </a:solidFill>
                <a:latin typeface="Calibri"/>
                <a:ea typeface="Calibri"/>
                <a:cs typeface="Calibri"/>
                <a:sym typeface="Calibri"/>
              </a:rPr>
              <a:t>21</a:t>
            </a:fld>
            <a:endParaRPr sz="18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2: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4" name="Google Shape;94;p22: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228600" marR="0" lvl="0" indent="-152400" algn="l" rtl="0">
              <a:lnSpc>
                <a:spcPct val="100000"/>
              </a:lnSpc>
              <a:spcBef>
                <a:spcPts val="0"/>
              </a:spcBef>
              <a:spcAft>
                <a:spcPts val="0"/>
              </a:spcAft>
              <a:buClr>
                <a:schemeClr val="dk1"/>
              </a:buClr>
              <a:buSzPts val="1200"/>
              <a:buFont typeface="Calibri"/>
              <a:buNone/>
            </a:pPr>
            <a:endParaRPr sz="1200">
              <a:solidFill>
                <a:schemeClr val="dk1"/>
              </a:solidFill>
              <a:latin typeface="Calibri"/>
              <a:ea typeface="Calibri"/>
              <a:cs typeface="Calibri"/>
              <a:sym typeface="Calibri"/>
            </a:endParaRPr>
          </a:p>
        </p:txBody>
      </p:sp>
      <p:sp>
        <p:nvSpPr>
          <p:cNvPr id="95" name="Google Shape;95;p22: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chemeClr val="dk1"/>
                </a:solidFill>
                <a:latin typeface="Calibri"/>
                <a:ea typeface="Calibri"/>
                <a:cs typeface="Calibri"/>
                <a:sym typeface="Calibri"/>
              </a:rPr>
              <a:t>3</a:t>
            </a:fld>
            <a:endParaRPr sz="18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5f2925ecae_0_30: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1" name="Google Shape;121;g5f2925ecae_0_30: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r>
              <a:rPr lang="en-US"/>
              <a:t>That is, so the GC builds digital products and services that people will actually use, that work, and that cost us way more than they’re worth</a:t>
            </a:r>
            <a:endParaRPr/>
          </a:p>
          <a:p>
            <a:pPr marL="457200" marR="0" lvl="0" indent="-228600" algn="l" rtl="0">
              <a:lnSpc>
                <a:spcPct val="100000"/>
              </a:lnSpc>
              <a:spcBef>
                <a:spcPts val="0"/>
              </a:spcBef>
              <a:spcAft>
                <a:spcPts val="0"/>
              </a:spcAft>
              <a:buClr>
                <a:srgbClr val="000000"/>
              </a:buClr>
              <a:buSzPts val="1100"/>
              <a:buFont typeface="Arial"/>
              <a:buNone/>
            </a:pPr>
            <a:r>
              <a:rPr lang="en-US"/>
              <a:t>So that we get policy for emerging technologies right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8: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6" name="Google Shape;136;p8: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200">
                <a:solidFill>
                  <a:schemeClr val="accent2"/>
                </a:solidFill>
                <a:latin typeface="Georgia"/>
                <a:ea typeface="Georgia"/>
                <a:cs typeface="Georgia"/>
                <a:sym typeface="Georgia"/>
              </a:rPr>
              <a:t>In some cases this can make us more effective; in others, government may want to regulate or support use; and sometimes, there are entire approaches to policy and service delivery that aren’t available until we can bring technology to bear. E.g., regulatory monitoring, Canada-wide policy engagement, or using AI to clean and use massive datasets. So we teach DevOps, AI, and create space for understanding disruptive technologies.</a:t>
            </a:r>
            <a:endParaRPr/>
          </a:p>
          <a:p>
            <a:pPr marL="0" marR="0" lvl="0" indent="0" algn="l" rtl="0">
              <a:lnSpc>
                <a:spcPct val="100000"/>
              </a:lnSpc>
              <a:spcBef>
                <a:spcPts val="0"/>
              </a:spcBef>
              <a:spcAft>
                <a:spcPts val="0"/>
              </a:spcAft>
              <a:buSzPts val="1100"/>
              <a:buNone/>
            </a:pPr>
            <a:endParaRPr sz="1200">
              <a:solidFill>
                <a:schemeClr val="dk1"/>
              </a:solidFill>
              <a:latin typeface="Calibri"/>
              <a:ea typeface="Calibri"/>
              <a:cs typeface="Calibri"/>
              <a:sym typeface="Calibri"/>
            </a:endParaRPr>
          </a:p>
          <a:p>
            <a:pPr marL="0" marR="0" lvl="0" indent="0" algn="l" rtl="0">
              <a:lnSpc>
                <a:spcPct val="100000"/>
              </a:lnSpc>
              <a:spcBef>
                <a:spcPts val="0"/>
              </a:spcBef>
              <a:spcAft>
                <a:spcPts val="0"/>
              </a:spcAft>
              <a:buSzPts val="1100"/>
              <a:buNone/>
            </a:pPr>
            <a:endParaRPr sz="1200">
              <a:solidFill>
                <a:schemeClr val="dk1"/>
              </a:solidFill>
              <a:latin typeface="Calibri"/>
              <a:ea typeface="Calibri"/>
              <a:cs typeface="Calibri"/>
              <a:sym typeface="Calibri"/>
            </a:endParaRPr>
          </a:p>
          <a:p>
            <a:pPr marL="0" marR="0" lvl="0" indent="0" algn="l" rtl="0">
              <a:lnSpc>
                <a:spcPct val="100000"/>
              </a:lnSpc>
              <a:spcBef>
                <a:spcPts val="0"/>
              </a:spcBef>
              <a:spcAft>
                <a:spcPts val="0"/>
              </a:spcAft>
              <a:buSzPts val="1100"/>
              <a:buNone/>
            </a:pPr>
            <a:r>
              <a:rPr lang="en-US" sz="1200">
                <a:solidFill>
                  <a:schemeClr val="dk1"/>
                </a:solidFill>
                <a:latin typeface="Calibri"/>
                <a:ea typeface="Calibri"/>
                <a:cs typeface="Calibri"/>
                <a:sym typeface="Calibri"/>
              </a:rPr>
              <a:t>Inspired by Government of Canada Digital Standards</a:t>
            </a:r>
            <a:endParaRPr/>
          </a:p>
          <a:p>
            <a:pPr marL="0" marR="0" lvl="0" indent="0" algn="l" rtl="0">
              <a:lnSpc>
                <a:spcPct val="100000"/>
              </a:lnSpc>
              <a:spcBef>
                <a:spcPts val="0"/>
              </a:spcBef>
              <a:spcAft>
                <a:spcPts val="0"/>
              </a:spcAft>
              <a:buSzPts val="1100"/>
              <a:buNone/>
            </a:pPr>
            <a:endParaRPr sz="1200">
              <a:solidFill>
                <a:schemeClr val="dk1"/>
              </a:solidFill>
              <a:latin typeface="Calibri"/>
              <a:ea typeface="Calibri"/>
              <a:cs typeface="Calibri"/>
              <a:sym typeface="Calibri"/>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Design with users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Iterate and improve frequently</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Work in the open by default</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Use open standards and solutions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Address security and privacy risks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Build in accessibility from the start</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Empower staff to deliver better services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Be good data stewards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Design ethical services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Collaborate widely</a:t>
            </a:r>
            <a:endParaRPr/>
          </a:p>
          <a:p>
            <a:pPr marL="228600" marR="0" lvl="0" indent="-152400" algn="l" rtl="0">
              <a:lnSpc>
                <a:spcPct val="100000"/>
              </a:lnSpc>
              <a:spcBef>
                <a:spcPts val="0"/>
              </a:spcBef>
              <a:spcAft>
                <a:spcPts val="0"/>
              </a:spcAft>
              <a:buClr>
                <a:schemeClr val="dk1"/>
              </a:buClr>
              <a:buSzPts val="1200"/>
              <a:buFont typeface="Calibri"/>
              <a:buNone/>
            </a:pPr>
            <a:endParaRPr sz="1200">
              <a:solidFill>
                <a:schemeClr val="dk1"/>
              </a:solidFill>
              <a:latin typeface="Calibri"/>
              <a:ea typeface="Calibri"/>
              <a:cs typeface="Calibri"/>
              <a:sym typeface="Calibri"/>
            </a:endParaRPr>
          </a:p>
          <a:p>
            <a:pPr marL="228600" marR="0" lvl="0" indent="-152400" algn="l" rtl="0">
              <a:lnSpc>
                <a:spcPct val="100000"/>
              </a:lnSpc>
              <a:spcBef>
                <a:spcPts val="0"/>
              </a:spcBef>
              <a:spcAft>
                <a:spcPts val="0"/>
              </a:spcAft>
              <a:buClr>
                <a:schemeClr val="dk1"/>
              </a:buClr>
              <a:buSzPts val="1200"/>
              <a:buFont typeface="Calibri"/>
              <a:buNone/>
            </a:pPr>
            <a:endParaRPr sz="1200">
              <a:solidFill>
                <a:schemeClr val="dk1"/>
              </a:solidFill>
              <a:latin typeface="Calibri"/>
              <a:ea typeface="Calibri"/>
              <a:cs typeface="Calibri"/>
              <a:sym typeface="Calibri"/>
            </a:endParaRPr>
          </a:p>
        </p:txBody>
      </p:sp>
      <p:sp>
        <p:nvSpPr>
          <p:cNvPr id="137" name="Google Shape;137;p8: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chemeClr val="dk1"/>
                </a:solidFill>
                <a:latin typeface="Calibri"/>
                <a:ea typeface="Calibri"/>
                <a:cs typeface="Calibri"/>
                <a:sym typeface="Calibri"/>
              </a:rPr>
              <a:t>5</a:t>
            </a:fld>
            <a:endParaRPr sz="18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5f2925ecae_0_11: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9" name="Google Shape;159;g5f2925ecae_0_11: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100"/>
              <a:buNone/>
            </a:pPr>
            <a:r>
              <a:rPr lang="en-US" sz="1100" b="0" i="0" u="none" strike="noStrike" cap="none">
                <a:solidFill>
                  <a:srgbClr val="000000"/>
                </a:solidFill>
                <a:latin typeface="Arial"/>
                <a:ea typeface="Arial"/>
                <a:cs typeface="Arial"/>
                <a:sym typeface="Arial"/>
              </a:rPr>
              <a:t>These things work. And the flipside is that if you don’t do them, government services don’t work for some people. Putting top government services through this process has raised uptake rates by 40 percentage points in some cases. [</a:t>
            </a:r>
            <a:r>
              <a:rPr lang="en-US" sz="1100" b="0" i="0" u="sng" strike="noStrike" cap="none">
                <a:solidFill>
                  <a:srgbClr val="000000"/>
                </a:solidFill>
                <a:latin typeface="Arial"/>
                <a:ea typeface="Arial"/>
                <a:cs typeface="Arial"/>
                <a:sym typeface="Arial"/>
                <a:hlinkClick r:id="rId3"/>
              </a:rPr>
              <a:t>https://blog.canada.ca/2018/03/29/Visit-Canada-Optimization.html</a:t>
            </a:r>
            <a:r>
              <a:rPr lang="en-US" sz="1100" b="0" i="0" u="none" strike="noStrike" cap="none">
                <a:solidFill>
                  <a:srgbClr val="000000"/>
                </a:solidFill>
                <a:latin typeface="Arial"/>
                <a:ea typeface="Arial"/>
                <a:cs typeface="Arial"/>
                <a:sym typeface="Arial"/>
              </a:rPr>
              <a:t>] The success rate for people finding information or application for how to visit Canada went up 27 points [. In real terms, that can be millions of people who otherwise have to call, or travel in person, go find help, or - and this happens - give up entirely.</a:t>
            </a:r>
            <a:endParaRPr/>
          </a:p>
          <a:p>
            <a:pPr marL="0" marR="0" lvl="0" indent="0" algn="l" rtl="0">
              <a:lnSpc>
                <a:spcPct val="100000"/>
              </a:lnSpc>
              <a:spcBef>
                <a:spcPts val="0"/>
              </a:spcBef>
              <a:spcAft>
                <a:spcPts val="0"/>
              </a:spcAft>
              <a:buSzPts val="1100"/>
              <a:buNone/>
            </a:pPr>
            <a:endParaRPr sz="1200">
              <a:solidFill>
                <a:schemeClr val="dk1"/>
              </a:solidFill>
              <a:latin typeface="Calibri"/>
              <a:ea typeface="Calibri"/>
              <a:cs typeface="Calibri"/>
              <a:sym typeface="Calibri"/>
            </a:endParaRPr>
          </a:p>
          <a:p>
            <a:pPr marL="0" marR="0" lvl="0" indent="0" algn="l" rtl="0">
              <a:lnSpc>
                <a:spcPct val="100000"/>
              </a:lnSpc>
              <a:spcBef>
                <a:spcPts val="0"/>
              </a:spcBef>
              <a:spcAft>
                <a:spcPts val="0"/>
              </a:spcAft>
              <a:buSzPts val="1100"/>
              <a:buNone/>
            </a:pPr>
            <a:r>
              <a:rPr lang="en-US" sz="1200">
                <a:solidFill>
                  <a:schemeClr val="dk1"/>
                </a:solidFill>
                <a:latin typeface="Calibri"/>
                <a:ea typeface="Calibri"/>
                <a:cs typeface="Calibri"/>
                <a:sym typeface="Calibri"/>
              </a:rPr>
              <a:t>Inspired by Government of Canada Digital Standards</a:t>
            </a:r>
            <a:endParaRPr/>
          </a:p>
          <a:p>
            <a:pPr marL="0" marR="0" lvl="0" indent="0" algn="l" rtl="0">
              <a:lnSpc>
                <a:spcPct val="100000"/>
              </a:lnSpc>
              <a:spcBef>
                <a:spcPts val="0"/>
              </a:spcBef>
              <a:spcAft>
                <a:spcPts val="0"/>
              </a:spcAft>
              <a:buSzPts val="1100"/>
              <a:buNone/>
            </a:pPr>
            <a:endParaRPr sz="1200">
              <a:solidFill>
                <a:schemeClr val="dk1"/>
              </a:solidFill>
              <a:latin typeface="Calibri"/>
              <a:ea typeface="Calibri"/>
              <a:cs typeface="Calibri"/>
              <a:sym typeface="Calibri"/>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Design with users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Iterate and improve frequently</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Work in the open by default</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Use open standards and solutions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Address security and privacy risks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Build in accessibility from the start</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Empower staff to deliver better services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Be good data stewards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Design ethical services</a:t>
            </a:r>
            <a:endParaRPr/>
          </a:p>
          <a:p>
            <a:pPr marL="228600" marR="0" lvl="0" indent="-228600" algn="l" rtl="0">
              <a:lnSpc>
                <a:spcPct val="100000"/>
              </a:lnSpc>
              <a:spcBef>
                <a:spcPts val="0"/>
              </a:spcBef>
              <a:spcAft>
                <a:spcPts val="0"/>
              </a:spcAft>
              <a:buClr>
                <a:schemeClr val="dk1"/>
              </a:buClr>
              <a:buSzPts val="1200"/>
              <a:buFont typeface="Calibri"/>
              <a:buAutoNum type="arabicParenR"/>
            </a:pPr>
            <a:r>
              <a:rPr lang="en-US" sz="1200">
                <a:solidFill>
                  <a:schemeClr val="dk1"/>
                </a:solidFill>
                <a:latin typeface="Calibri"/>
                <a:ea typeface="Calibri"/>
                <a:cs typeface="Calibri"/>
                <a:sym typeface="Calibri"/>
              </a:rPr>
              <a:t>Collaborate widely</a:t>
            </a:r>
            <a:endParaRPr/>
          </a:p>
          <a:p>
            <a:pPr marL="228600" marR="0" lvl="0" indent="-152400" algn="l" rtl="0">
              <a:lnSpc>
                <a:spcPct val="100000"/>
              </a:lnSpc>
              <a:spcBef>
                <a:spcPts val="0"/>
              </a:spcBef>
              <a:spcAft>
                <a:spcPts val="0"/>
              </a:spcAft>
              <a:buClr>
                <a:schemeClr val="dk1"/>
              </a:buClr>
              <a:buSzPts val="1200"/>
              <a:buFont typeface="Calibri"/>
              <a:buNone/>
            </a:pPr>
            <a:endParaRPr sz="1200">
              <a:solidFill>
                <a:schemeClr val="dk1"/>
              </a:solidFill>
              <a:latin typeface="Calibri"/>
              <a:ea typeface="Calibri"/>
              <a:cs typeface="Calibri"/>
              <a:sym typeface="Calibri"/>
            </a:endParaRPr>
          </a:p>
          <a:p>
            <a:pPr marL="228600" marR="0" lvl="0" indent="-152400" algn="l" rtl="0">
              <a:lnSpc>
                <a:spcPct val="100000"/>
              </a:lnSpc>
              <a:spcBef>
                <a:spcPts val="0"/>
              </a:spcBef>
              <a:spcAft>
                <a:spcPts val="0"/>
              </a:spcAft>
              <a:buClr>
                <a:schemeClr val="dk1"/>
              </a:buClr>
              <a:buSzPts val="1200"/>
              <a:buFont typeface="Calibri"/>
              <a:buNone/>
            </a:pPr>
            <a:endParaRPr sz="1200">
              <a:solidFill>
                <a:schemeClr val="dk1"/>
              </a:solidFill>
              <a:latin typeface="Calibri"/>
              <a:ea typeface="Calibri"/>
              <a:cs typeface="Calibri"/>
              <a:sym typeface="Calibri"/>
            </a:endParaRPr>
          </a:p>
        </p:txBody>
      </p:sp>
      <p:sp>
        <p:nvSpPr>
          <p:cNvPr id="160" name="Google Shape;160;g5f2925ecae_0_11: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chemeClr val="dk1"/>
                </a:solidFill>
                <a:latin typeface="Calibri"/>
                <a:ea typeface="Calibri"/>
                <a:cs typeface="Calibri"/>
                <a:sym typeface="Calibri"/>
              </a:rPr>
              <a:t>6</a:t>
            </a:fld>
            <a:endParaRPr sz="18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26: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8" name="Google Shape;178;p26: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31: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6" name="Google Shape;196;p31: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28:notes"/>
          <p:cNvSpPr txBox="1">
            <a:spLocks noGrp="1"/>
          </p:cNvSpPr>
          <p:nvPr>
            <p:ph type="body" idx="1"/>
          </p:nvPr>
        </p:nvSpPr>
        <p:spPr>
          <a:xfrm>
            <a:off x="514350" y="4343400"/>
            <a:ext cx="41148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3" name="Google Shape;233;p28:notes"/>
          <p:cNvSpPr>
            <a:spLocks noGrp="1" noRot="1" noChangeAspect="1"/>
          </p:cNvSpPr>
          <p:nvPr>
            <p:ph type="sldImg" idx="2"/>
          </p:nvPr>
        </p:nvSpPr>
        <p:spPr>
          <a:xfrm>
            <a:off x="-47625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 Slide 2">
  <p:cSld name="Cover Slide 2">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g5afcd8ea15_0_310"/>
          <p:cNvSpPr txBox="1">
            <a:spLocks noGrp="1"/>
          </p:cNvSpPr>
          <p:nvPr>
            <p:ph type="ctrTitle"/>
          </p:nvPr>
        </p:nvSpPr>
        <p:spPr>
          <a:xfrm>
            <a:off x="322285" y="728383"/>
            <a:ext cx="5142900" cy="27096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rgbClr val="FFFFFF"/>
              </a:buClr>
              <a:buSzPts val="4200"/>
              <a:buFont typeface="Georgia"/>
              <a:buNone/>
              <a:defRPr sz="4200" u="none">
                <a:solidFill>
                  <a:srgbClr val="FFFFFF"/>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 name="Google Shape;11;g5afcd8ea15_0_310"/>
          <p:cNvSpPr txBox="1">
            <a:spLocks noGrp="1"/>
          </p:cNvSpPr>
          <p:nvPr>
            <p:ph type="subTitle" idx="1"/>
          </p:nvPr>
        </p:nvSpPr>
        <p:spPr>
          <a:xfrm>
            <a:off x="322284" y="3539205"/>
            <a:ext cx="5142900" cy="8493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1400"/>
              <a:buNone/>
              <a:defRPr b="1">
                <a:solidFill>
                  <a:schemeClr val="lt1"/>
                </a:solidFill>
              </a:defRPr>
            </a:lvl1pPr>
            <a:lvl2pPr lvl="1" algn="ctr">
              <a:lnSpc>
                <a:spcPct val="100000"/>
              </a:lnSpc>
              <a:spcBef>
                <a:spcPts val="0"/>
              </a:spcBef>
              <a:spcAft>
                <a:spcPts val="0"/>
              </a:spcAft>
              <a:buClr>
                <a:srgbClr val="888888"/>
              </a:buClr>
              <a:buSzPts val="1400"/>
              <a:buNone/>
              <a:defRPr>
                <a:solidFill>
                  <a:srgbClr val="888888"/>
                </a:solidFill>
              </a:defRPr>
            </a:lvl2pPr>
            <a:lvl3pPr lvl="2" algn="ctr">
              <a:lnSpc>
                <a:spcPct val="100000"/>
              </a:lnSpc>
              <a:spcBef>
                <a:spcPts val="0"/>
              </a:spcBef>
              <a:spcAft>
                <a:spcPts val="0"/>
              </a:spcAft>
              <a:buClr>
                <a:srgbClr val="888888"/>
              </a:buClr>
              <a:buSzPts val="1400"/>
              <a:buNone/>
              <a:defRPr>
                <a:solidFill>
                  <a:srgbClr val="888888"/>
                </a:solidFill>
              </a:defRPr>
            </a:lvl3pPr>
            <a:lvl4pPr lvl="3" algn="ctr">
              <a:lnSpc>
                <a:spcPct val="100000"/>
              </a:lnSpc>
              <a:spcBef>
                <a:spcPts val="0"/>
              </a:spcBef>
              <a:spcAft>
                <a:spcPts val="0"/>
              </a:spcAft>
              <a:buClr>
                <a:srgbClr val="888888"/>
              </a:buClr>
              <a:buSzPts val="1400"/>
              <a:buNone/>
              <a:defRPr>
                <a:solidFill>
                  <a:srgbClr val="888888"/>
                </a:solidFill>
              </a:defRPr>
            </a:lvl4pPr>
            <a:lvl5pPr lvl="4" algn="ctr">
              <a:lnSpc>
                <a:spcPct val="100000"/>
              </a:lnSpc>
              <a:spcBef>
                <a:spcPts val="0"/>
              </a:spcBef>
              <a:spcAft>
                <a:spcPts val="0"/>
              </a:spcAft>
              <a:buClr>
                <a:srgbClr val="888888"/>
              </a:buClr>
              <a:buSzPts val="14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Break 1" type="secHead">
  <p:cSld name="SECTION_HEADER">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g5afcd8ea15_0_324"/>
          <p:cNvSpPr txBox="1">
            <a:spLocks noGrp="1"/>
          </p:cNvSpPr>
          <p:nvPr>
            <p:ph type="title"/>
          </p:nvPr>
        </p:nvSpPr>
        <p:spPr>
          <a:xfrm>
            <a:off x="322285" y="826240"/>
            <a:ext cx="6514200" cy="25725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800"/>
              <a:buFont typeface="Georgia"/>
              <a:buNone/>
              <a:defRPr sz="2800" b="0" cap="none"/>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43" name="Google Shape;43;g5afcd8ea15_0_324"/>
          <p:cNvSpPr txBox="1">
            <a:spLocks noGrp="1"/>
          </p:cNvSpPr>
          <p:nvPr>
            <p:ph type="body" idx="1"/>
          </p:nvPr>
        </p:nvSpPr>
        <p:spPr>
          <a:xfrm>
            <a:off x="322284" y="3541223"/>
            <a:ext cx="6514200" cy="7914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accent2"/>
              </a:buClr>
              <a:buSzPts val="1400"/>
              <a:buNone/>
              <a:defRPr sz="1400" b="1">
                <a:solidFill>
                  <a:schemeClr val="accent2"/>
                </a:solidFill>
              </a:defRPr>
            </a:lvl1pPr>
            <a:lvl2pPr marL="914400" lvl="1" indent="-228600" algn="l">
              <a:lnSpc>
                <a:spcPct val="100000"/>
              </a:lnSpc>
              <a:spcBef>
                <a:spcPts val="0"/>
              </a:spcBef>
              <a:spcAft>
                <a:spcPts val="0"/>
              </a:spcAft>
              <a:buClr>
                <a:srgbClr val="888888"/>
              </a:buClr>
              <a:buSzPts val="1800"/>
              <a:buNone/>
              <a:defRPr sz="1800">
                <a:solidFill>
                  <a:srgbClr val="888888"/>
                </a:solidFill>
              </a:defRPr>
            </a:lvl2pPr>
            <a:lvl3pPr marL="1371600" lvl="2" indent="-228600" algn="l">
              <a:lnSpc>
                <a:spcPct val="100000"/>
              </a:lnSpc>
              <a:spcBef>
                <a:spcPts val="0"/>
              </a:spcBef>
              <a:spcAft>
                <a:spcPts val="0"/>
              </a:spcAft>
              <a:buClr>
                <a:srgbClr val="888888"/>
              </a:buClr>
              <a:buSzPts val="1600"/>
              <a:buNone/>
              <a:defRPr sz="1600">
                <a:solidFill>
                  <a:srgbClr val="888888"/>
                </a:solidFill>
              </a:defRPr>
            </a:lvl3pPr>
            <a:lvl4pPr marL="1828800" lvl="3" indent="-228600" algn="l">
              <a:lnSpc>
                <a:spcPct val="100000"/>
              </a:lnSpc>
              <a:spcBef>
                <a:spcPts val="0"/>
              </a:spcBef>
              <a:spcAft>
                <a:spcPts val="0"/>
              </a:spcAft>
              <a:buClr>
                <a:srgbClr val="888888"/>
              </a:buClr>
              <a:buSzPts val="1400"/>
              <a:buNone/>
              <a:defRPr sz="1400">
                <a:solidFill>
                  <a:srgbClr val="888888"/>
                </a:solidFill>
              </a:defRPr>
            </a:lvl4pPr>
            <a:lvl5pPr marL="2286000" lvl="4" indent="-228600" algn="l">
              <a:lnSpc>
                <a:spcPct val="100000"/>
              </a:lnSpc>
              <a:spcBef>
                <a:spcPts val="0"/>
              </a:spcBef>
              <a:spcAft>
                <a:spcPts val="0"/>
              </a:spcAft>
              <a:buClr>
                <a:srgbClr val="888888"/>
              </a:buClr>
              <a:buSzPts val="1400"/>
              <a:buNone/>
              <a:defRPr sz="1400">
                <a:solidFill>
                  <a:srgbClr val="888888"/>
                </a:solidFill>
              </a:defRPr>
            </a:lvl5pPr>
            <a:lvl6pPr marL="2743200" lvl="5" indent="-228600" algn="l">
              <a:lnSpc>
                <a:spcPct val="100000"/>
              </a:lnSpc>
              <a:spcBef>
                <a:spcPts val="300"/>
              </a:spcBef>
              <a:spcAft>
                <a:spcPts val="0"/>
              </a:spcAft>
              <a:buClr>
                <a:srgbClr val="888888"/>
              </a:buClr>
              <a:buSzPts val="1400"/>
              <a:buNone/>
              <a:defRPr sz="1400">
                <a:solidFill>
                  <a:srgbClr val="888888"/>
                </a:solidFill>
              </a:defRPr>
            </a:lvl6pPr>
            <a:lvl7pPr marL="3200400" lvl="6" indent="-228600" algn="l">
              <a:lnSpc>
                <a:spcPct val="100000"/>
              </a:lnSpc>
              <a:spcBef>
                <a:spcPts val="300"/>
              </a:spcBef>
              <a:spcAft>
                <a:spcPts val="0"/>
              </a:spcAft>
              <a:buClr>
                <a:srgbClr val="888888"/>
              </a:buClr>
              <a:buSzPts val="1400"/>
              <a:buNone/>
              <a:defRPr sz="1400">
                <a:solidFill>
                  <a:srgbClr val="888888"/>
                </a:solidFill>
              </a:defRPr>
            </a:lvl7pPr>
            <a:lvl8pPr marL="3657600" lvl="7" indent="-228600" algn="l">
              <a:lnSpc>
                <a:spcPct val="100000"/>
              </a:lnSpc>
              <a:spcBef>
                <a:spcPts val="300"/>
              </a:spcBef>
              <a:spcAft>
                <a:spcPts val="0"/>
              </a:spcAft>
              <a:buClr>
                <a:srgbClr val="888888"/>
              </a:buClr>
              <a:buSzPts val="1400"/>
              <a:buNone/>
              <a:defRPr sz="1400">
                <a:solidFill>
                  <a:srgbClr val="888888"/>
                </a:solidFill>
              </a:defRPr>
            </a:lvl8pPr>
            <a:lvl9pPr marL="4114800" lvl="8" indent="-228600" algn="l">
              <a:lnSpc>
                <a:spcPct val="100000"/>
              </a:lnSpc>
              <a:spcBef>
                <a:spcPts val="300"/>
              </a:spcBef>
              <a:spcAft>
                <a:spcPts val="0"/>
              </a:spcAft>
              <a:buClr>
                <a:srgbClr val="888888"/>
              </a:buClr>
              <a:buSzPts val="1400"/>
              <a:buNone/>
              <a:defRPr sz="1400">
                <a:solidFill>
                  <a:srgbClr val="888888"/>
                </a:solidFill>
              </a:defRPr>
            </a:lvl9pPr>
          </a:lstStyle>
          <a:p>
            <a:endParaRPr/>
          </a:p>
        </p:txBody>
      </p:sp>
      <p:sp>
        <p:nvSpPr>
          <p:cNvPr id="44" name="Google Shape;44;g5afcd8ea15_0_324"/>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Break 2">
  <p:cSld name="Section Break 2">
    <p:bg>
      <p:bgPr>
        <a:blipFill>
          <a:blip r:embed="rId2">
            <a:alphaModFix/>
          </a:blip>
          <a:stretch>
            <a:fillRect/>
          </a:stretch>
        </a:blipFill>
        <a:effectLst/>
      </p:bgPr>
    </p:bg>
    <p:spTree>
      <p:nvGrpSpPr>
        <p:cNvPr id="1" name="Shape 45"/>
        <p:cNvGrpSpPr/>
        <p:nvPr/>
      </p:nvGrpSpPr>
      <p:grpSpPr>
        <a:xfrm>
          <a:off x="0" y="0"/>
          <a:ext cx="0" cy="0"/>
          <a:chOff x="0" y="0"/>
          <a:chExt cx="0" cy="0"/>
        </a:xfrm>
      </p:grpSpPr>
      <p:sp>
        <p:nvSpPr>
          <p:cNvPr id="46" name="Google Shape;46;g5afcd8ea15_0_328"/>
          <p:cNvSpPr txBox="1">
            <a:spLocks noGrp="1"/>
          </p:cNvSpPr>
          <p:nvPr>
            <p:ph type="title"/>
          </p:nvPr>
        </p:nvSpPr>
        <p:spPr>
          <a:xfrm>
            <a:off x="322285" y="826240"/>
            <a:ext cx="6514200" cy="25725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800"/>
              <a:buFont typeface="Georgia"/>
              <a:buNone/>
              <a:defRPr sz="2800" b="0" cap="none"/>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47" name="Google Shape;47;g5afcd8ea15_0_328"/>
          <p:cNvSpPr txBox="1">
            <a:spLocks noGrp="1"/>
          </p:cNvSpPr>
          <p:nvPr>
            <p:ph type="body" idx="1"/>
          </p:nvPr>
        </p:nvSpPr>
        <p:spPr>
          <a:xfrm>
            <a:off x="322284" y="3541223"/>
            <a:ext cx="6514200" cy="7914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accent2"/>
              </a:buClr>
              <a:buSzPts val="1400"/>
              <a:buNone/>
              <a:defRPr sz="1400" b="1">
                <a:solidFill>
                  <a:schemeClr val="accent2"/>
                </a:solidFill>
              </a:defRPr>
            </a:lvl1pPr>
            <a:lvl2pPr marL="914400" lvl="1" indent="-228600" algn="l">
              <a:lnSpc>
                <a:spcPct val="100000"/>
              </a:lnSpc>
              <a:spcBef>
                <a:spcPts val="0"/>
              </a:spcBef>
              <a:spcAft>
                <a:spcPts val="0"/>
              </a:spcAft>
              <a:buClr>
                <a:srgbClr val="888888"/>
              </a:buClr>
              <a:buSzPts val="1800"/>
              <a:buNone/>
              <a:defRPr sz="1800">
                <a:solidFill>
                  <a:srgbClr val="888888"/>
                </a:solidFill>
              </a:defRPr>
            </a:lvl2pPr>
            <a:lvl3pPr marL="1371600" lvl="2" indent="-228600" algn="l">
              <a:lnSpc>
                <a:spcPct val="100000"/>
              </a:lnSpc>
              <a:spcBef>
                <a:spcPts val="0"/>
              </a:spcBef>
              <a:spcAft>
                <a:spcPts val="0"/>
              </a:spcAft>
              <a:buClr>
                <a:srgbClr val="888888"/>
              </a:buClr>
              <a:buSzPts val="1600"/>
              <a:buNone/>
              <a:defRPr sz="1600">
                <a:solidFill>
                  <a:srgbClr val="888888"/>
                </a:solidFill>
              </a:defRPr>
            </a:lvl3pPr>
            <a:lvl4pPr marL="1828800" lvl="3" indent="-228600" algn="l">
              <a:lnSpc>
                <a:spcPct val="100000"/>
              </a:lnSpc>
              <a:spcBef>
                <a:spcPts val="0"/>
              </a:spcBef>
              <a:spcAft>
                <a:spcPts val="0"/>
              </a:spcAft>
              <a:buClr>
                <a:srgbClr val="888888"/>
              </a:buClr>
              <a:buSzPts val="1400"/>
              <a:buNone/>
              <a:defRPr sz="1400">
                <a:solidFill>
                  <a:srgbClr val="888888"/>
                </a:solidFill>
              </a:defRPr>
            </a:lvl4pPr>
            <a:lvl5pPr marL="2286000" lvl="4" indent="-228600" algn="l">
              <a:lnSpc>
                <a:spcPct val="100000"/>
              </a:lnSpc>
              <a:spcBef>
                <a:spcPts val="0"/>
              </a:spcBef>
              <a:spcAft>
                <a:spcPts val="0"/>
              </a:spcAft>
              <a:buClr>
                <a:srgbClr val="888888"/>
              </a:buClr>
              <a:buSzPts val="1400"/>
              <a:buNone/>
              <a:defRPr sz="1400">
                <a:solidFill>
                  <a:srgbClr val="888888"/>
                </a:solidFill>
              </a:defRPr>
            </a:lvl5pPr>
            <a:lvl6pPr marL="2743200" lvl="5" indent="-228600" algn="l">
              <a:lnSpc>
                <a:spcPct val="100000"/>
              </a:lnSpc>
              <a:spcBef>
                <a:spcPts val="300"/>
              </a:spcBef>
              <a:spcAft>
                <a:spcPts val="0"/>
              </a:spcAft>
              <a:buClr>
                <a:srgbClr val="888888"/>
              </a:buClr>
              <a:buSzPts val="1400"/>
              <a:buNone/>
              <a:defRPr sz="1400">
                <a:solidFill>
                  <a:srgbClr val="888888"/>
                </a:solidFill>
              </a:defRPr>
            </a:lvl6pPr>
            <a:lvl7pPr marL="3200400" lvl="6" indent="-228600" algn="l">
              <a:lnSpc>
                <a:spcPct val="100000"/>
              </a:lnSpc>
              <a:spcBef>
                <a:spcPts val="300"/>
              </a:spcBef>
              <a:spcAft>
                <a:spcPts val="0"/>
              </a:spcAft>
              <a:buClr>
                <a:srgbClr val="888888"/>
              </a:buClr>
              <a:buSzPts val="1400"/>
              <a:buNone/>
              <a:defRPr sz="1400">
                <a:solidFill>
                  <a:srgbClr val="888888"/>
                </a:solidFill>
              </a:defRPr>
            </a:lvl7pPr>
            <a:lvl8pPr marL="3657600" lvl="7" indent="-228600" algn="l">
              <a:lnSpc>
                <a:spcPct val="100000"/>
              </a:lnSpc>
              <a:spcBef>
                <a:spcPts val="300"/>
              </a:spcBef>
              <a:spcAft>
                <a:spcPts val="0"/>
              </a:spcAft>
              <a:buClr>
                <a:srgbClr val="888888"/>
              </a:buClr>
              <a:buSzPts val="1400"/>
              <a:buNone/>
              <a:defRPr sz="1400">
                <a:solidFill>
                  <a:srgbClr val="888888"/>
                </a:solidFill>
              </a:defRPr>
            </a:lvl8pPr>
            <a:lvl9pPr marL="4114800" lvl="8" indent="-228600" algn="l">
              <a:lnSpc>
                <a:spcPct val="100000"/>
              </a:lnSpc>
              <a:spcBef>
                <a:spcPts val="300"/>
              </a:spcBef>
              <a:spcAft>
                <a:spcPts val="0"/>
              </a:spcAft>
              <a:buClr>
                <a:srgbClr val="888888"/>
              </a:buClr>
              <a:buSzPts val="1400"/>
              <a:buNone/>
              <a:defRPr sz="1400">
                <a:solidFill>
                  <a:srgbClr val="888888"/>
                </a:solidFill>
              </a:defRPr>
            </a:lvl9pPr>
          </a:lstStyle>
          <a:p>
            <a:endParaRPr/>
          </a:p>
        </p:txBody>
      </p:sp>
      <p:sp>
        <p:nvSpPr>
          <p:cNvPr id="48" name="Google Shape;48;g5afcd8ea15_0_328"/>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Break 3">
  <p:cSld name="Section Break 3">
    <p:bg>
      <p:bgPr>
        <a:blipFill>
          <a:blip r:embed="rId2">
            <a:alphaModFix/>
          </a:blip>
          <a:stretch>
            <a:fillRect/>
          </a:stretch>
        </a:blipFill>
        <a:effectLst/>
      </p:bgPr>
    </p:bg>
    <p:spTree>
      <p:nvGrpSpPr>
        <p:cNvPr id="1" name="Shape 49"/>
        <p:cNvGrpSpPr/>
        <p:nvPr/>
      </p:nvGrpSpPr>
      <p:grpSpPr>
        <a:xfrm>
          <a:off x="0" y="0"/>
          <a:ext cx="0" cy="0"/>
          <a:chOff x="0" y="0"/>
          <a:chExt cx="0" cy="0"/>
        </a:xfrm>
      </p:grpSpPr>
      <p:sp>
        <p:nvSpPr>
          <p:cNvPr id="50" name="Google Shape;50;g5afcd8ea15_0_332"/>
          <p:cNvSpPr txBox="1">
            <a:spLocks noGrp="1"/>
          </p:cNvSpPr>
          <p:nvPr>
            <p:ph type="title"/>
          </p:nvPr>
        </p:nvSpPr>
        <p:spPr>
          <a:xfrm>
            <a:off x="322285" y="826240"/>
            <a:ext cx="6514200" cy="25725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800"/>
              <a:buFont typeface="Georgia"/>
              <a:buNone/>
              <a:defRPr sz="2800" b="0" cap="none"/>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51" name="Google Shape;51;g5afcd8ea15_0_332"/>
          <p:cNvSpPr txBox="1">
            <a:spLocks noGrp="1"/>
          </p:cNvSpPr>
          <p:nvPr>
            <p:ph type="body" idx="1"/>
          </p:nvPr>
        </p:nvSpPr>
        <p:spPr>
          <a:xfrm>
            <a:off x="322284" y="3541223"/>
            <a:ext cx="6514200" cy="7914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accent2"/>
              </a:buClr>
              <a:buSzPts val="1400"/>
              <a:buNone/>
              <a:defRPr sz="1400" b="1">
                <a:solidFill>
                  <a:schemeClr val="accent2"/>
                </a:solidFill>
              </a:defRPr>
            </a:lvl1pPr>
            <a:lvl2pPr marL="914400" lvl="1" indent="-228600" algn="l">
              <a:lnSpc>
                <a:spcPct val="100000"/>
              </a:lnSpc>
              <a:spcBef>
                <a:spcPts val="0"/>
              </a:spcBef>
              <a:spcAft>
                <a:spcPts val="0"/>
              </a:spcAft>
              <a:buClr>
                <a:srgbClr val="888888"/>
              </a:buClr>
              <a:buSzPts val="1800"/>
              <a:buNone/>
              <a:defRPr sz="1800">
                <a:solidFill>
                  <a:srgbClr val="888888"/>
                </a:solidFill>
              </a:defRPr>
            </a:lvl2pPr>
            <a:lvl3pPr marL="1371600" lvl="2" indent="-228600" algn="l">
              <a:lnSpc>
                <a:spcPct val="100000"/>
              </a:lnSpc>
              <a:spcBef>
                <a:spcPts val="0"/>
              </a:spcBef>
              <a:spcAft>
                <a:spcPts val="0"/>
              </a:spcAft>
              <a:buClr>
                <a:srgbClr val="888888"/>
              </a:buClr>
              <a:buSzPts val="1600"/>
              <a:buNone/>
              <a:defRPr sz="1600">
                <a:solidFill>
                  <a:srgbClr val="888888"/>
                </a:solidFill>
              </a:defRPr>
            </a:lvl3pPr>
            <a:lvl4pPr marL="1828800" lvl="3" indent="-228600" algn="l">
              <a:lnSpc>
                <a:spcPct val="100000"/>
              </a:lnSpc>
              <a:spcBef>
                <a:spcPts val="0"/>
              </a:spcBef>
              <a:spcAft>
                <a:spcPts val="0"/>
              </a:spcAft>
              <a:buClr>
                <a:srgbClr val="888888"/>
              </a:buClr>
              <a:buSzPts val="1400"/>
              <a:buNone/>
              <a:defRPr sz="1400">
                <a:solidFill>
                  <a:srgbClr val="888888"/>
                </a:solidFill>
              </a:defRPr>
            </a:lvl4pPr>
            <a:lvl5pPr marL="2286000" lvl="4" indent="-228600" algn="l">
              <a:lnSpc>
                <a:spcPct val="100000"/>
              </a:lnSpc>
              <a:spcBef>
                <a:spcPts val="0"/>
              </a:spcBef>
              <a:spcAft>
                <a:spcPts val="0"/>
              </a:spcAft>
              <a:buClr>
                <a:srgbClr val="888888"/>
              </a:buClr>
              <a:buSzPts val="1400"/>
              <a:buNone/>
              <a:defRPr sz="1400">
                <a:solidFill>
                  <a:srgbClr val="888888"/>
                </a:solidFill>
              </a:defRPr>
            </a:lvl5pPr>
            <a:lvl6pPr marL="2743200" lvl="5" indent="-228600" algn="l">
              <a:lnSpc>
                <a:spcPct val="100000"/>
              </a:lnSpc>
              <a:spcBef>
                <a:spcPts val="300"/>
              </a:spcBef>
              <a:spcAft>
                <a:spcPts val="0"/>
              </a:spcAft>
              <a:buClr>
                <a:srgbClr val="888888"/>
              </a:buClr>
              <a:buSzPts val="1400"/>
              <a:buNone/>
              <a:defRPr sz="1400">
                <a:solidFill>
                  <a:srgbClr val="888888"/>
                </a:solidFill>
              </a:defRPr>
            </a:lvl6pPr>
            <a:lvl7pPr marL="3200400" lvl="6" indent="-228600" algn="l">
              <a:lnSpc>
                <a:spcPct val="100000"/>
              </a:lnSpc>
              <a:spcBef>
                <a:spcPts val="300"/>
              </a:spcBef>
              <a:spcAft>
                <a:spcPts val="0"/>
              </a:spcAft>
              <a:buClr>
                <a:srgbClr val="888888"/>
              </a:buClr>
              <a:buSzPts val="1400"/>
              <a:buNone/>
              <a:defRPr sz="1400">
                <a:solidFill>
                  <a:srgbClr val="888888"/>
                </a:solidFill>
              </a:defRPr>
            </a:lvl7pPr>
            <a:lvl8pPr marL="3657600" lvl="7" indent="-228600" algn="l">
              <a:lnSpc>
                <a:spcPct val="100000"/>
              </a:lnSpc>
              <a:spcBef>
                <a:spcPts val="300"/>
              </a:spcBef>
              <a:spcAft>
                <a:spcPts val="0"/>
              </a:spcAft>
              <a:buClr>
                <a:srgbClr val="888888"/>
              </a:buClr>
              <a:buSzPts val="1400"/>
              <a:buNone/>
              <a:defRPr sz="1400">
                <a:solidFill>
                  <a:srgbClr val="888888"/>
                </a:solidFill>
              </a:defRPr>
            </a:lvl8pPr>
            <a:lvl9pPr marL="4114800" lvl="8" indent="-228600" algn="l">
              <a:lnSpc>
                <a:spcPct val="100000"/>
              </a:lnSpc>
              <a:spcBef>
                <a:spcPts val="300"/>
              </a:spcBef>
              <a:spcAft>
                <a:spcPts val="0"/>
              </a:spcAft>
              <a:buClr>
                <a:srgbClr val="888888"/>
              </a:buClr>
              <a:buSzPts val="1400"/>
              <a:buNone/>
              <a:defRPr sz="1400">
                <a:solidFill>
                  <a:srgbClr val="888888"/>
                </a:solidFill>
              </a:defRPr>
            </a:lvl9pPr>
          </a:lstStyle>
          <a:p>
            <a:endParaRPr/>
          </a:p>
        </p:txBody>
      </p:sp>
      <p:sp>
        <p:nvSpPr>
          <p:cNvPr id="52" name="Google Shape;52;g5afcd8ea15_0_332"/>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Image">
  <p:cSld name="Image">
    <p:spTree>
      <p:nvGrpSpPr>
        <p:cNvPr id="1" name="Shape 53"/>
        <p:cNvGrpSpPr/>
        <p:nvPr/>
      </p:nvGrpSpPr>
      <p:grpSpPr>
        <a:xfrm>
          <a:off x="0" y="0"/>
          <a:ext cx="0" cy="0"/>
          <a:chOff x="0" y="0"/>
          <a:chExt cx="0" cy="0"/>
        </a:xfrm>
      </p:grpSpPr>
      <p:sp>
        <p:nvSpPr>
          <p:cNvPr id="54" name="Google Shape;54;g5afcd8ea15_0_341"/>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55" name="Google Shape;55;g5afcd8ea15_0_341"/>
          <p:cNvSpPr>
            <a:spLocks noGrp="1"/>
          </p:cNvSpPr>
          <p:nvPr>
            <p:ph type="pic" idx="2"/>
          </p:nvPr>
        </p:nvSpPr>
        <p:spPr>
          <a:xfrm>
            <a:off x="23" y="0"/>
            <a:ext cx="9144000" cy="4519500"/>
          </a:xfrm>
          <a:prstGeom prst="rect">
            <a:avLst/>
          </a:prstGeom>
          <a:noFill/>
          <a:ln>
            <a:noFill/>
          </a:ln>
        </p:spPr>
        <p:txBody>
          <a:bodyPr spcFirstLastPara="1" wrap="square" lIns="0" tIns="0" rIns="0" bIns="0" anchor="ctr" anchorCtr="0">
            <a:noAutofit/>
          </a:bodyPr>
          <a:lstStyle>
            <a:lvl1pPr marR="0" lvl="0"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400" b="1"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R="0" lvl="8"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56"/>
        <p:cNvGrpSpPr/>
        <p:nvPr/>
      </p:nvGrpSpPr>
      <p:grpSpPr>
        <a:xfrm>
          <a:off x="0" y="0"/>
          <a:ext cx="0" cy="0"/>
          <a:chOff x="0" y="0"/>
          <a:chExt cx="0" cy="0"/>
        </a:xfrm>
      </p:grpSpPr>
      <p:sp>
        <p:nvSpPr>
          <p:cNvPr id="57" name="Google Shape;57;g5afcd8ea15_0_344"/>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58" name="Google Shape;58;g5afcd8ea15_0_344"/>
          <p:cNvSpPr txBox="1">
            <a:spLocks noGrp="1"/>
          </p:cNvSpPr>
          <p:nvPr>
            <p:ph type="body" idx="1"/>
          </p:nvPr>
        </p:nvSpPr>
        <p:spPr>
          <a:xfrm>
            <a:off x="894876" y="315786"/>
            <a:ext cx="7354200" cy="2509800"/>
          </a:xfrm>
          <a:prstGeom prst="rect">
            <a:avLst/>
          </a:prstGeom>
          <a:noFill/>
          <a:ln>
            <a:noFill/>
          </a:ln>
        </p:spPr>
        <p:txBody>
          <a:bodyPr spcFirstLastPara="1" wrap="square" lIns="0" tIns="0" rIns="0" bIns="0" anchor="b" anchorCtr="0">
            <a:noAutofit/>
          </a:bodyPr>
          <a:lstStyle>
            <a:lvl1pPr marL="457200" lvl="0" indent="-228600" algn="ctr">
              <a:lnSpc>
                <a:spcPct val="100000"/>
              </a:lnSpc>
              <a:spcBef>
                <a:spcPts val="0"/>
              </a:spcBef>
              <a:spcAft>
                <a:spcPts val="0"/>
              </a:spcAft>
              <a:buClr>
                <a:srgbClr val="3F2A56"/>
              </a:buClr>
              <a:buSzPts val="1800"/>
              <a:buFont typeface="Arial"/>
              <a:buNone/>
              <a:defRPr sz="1800" b="0" i="1">
                <a:solidFill>
                  <a:srgbClr val="3F2A56"/>
                </a:solidFill>
                <a:latin typeface="Georgia"/>
                <a:ea typeface="Georgia"/>
                <a:cs typeface="Georgia"/>
                <a:sym typeface="Georgia"/>
              </a:defRPr>
            </a:lvl1pPr>
            <a:lvl2pPr marL="914400" lvl="1" indent="-228600" algn="ctr">
              <a:lnSpc>
                <a:spcPct val="100000"/>
              </a:lnSpc>
              <a:spcBef>
                <a:spcPts val="0"/>
              </a:spcBef>
              <a:spcAft>
                <a:spcPts val="0"/>
              </a:spcAft>
              <a:buClr>
                <a:srgbClr val="3F2A56"/>
              </a:buClr>
              <a:buSzPts val="1800"/>
              <a:buNone/>
              <a:defRPr sz="1800" b="0" i="1">
                <a:solidFill>
                  <a:srgbClr val="3F2A56"/>
                </a:solidFill>
                <a:latin typeface="Georgia"/>
                <a:ea typeface="Georgia"/>
                <a:cs typeface="Georgia"/>
                <a:sym typeface="Georgia"/>
              </a:defRPr>
            </a:lvl2pPr>
            <a:lvl3pPr marL="1371600" lvl="2" indent="-228600" algn="ctr">
              <a:lnSpc>
                <a:spcPct val="100000"/>
              </a:lnSpc>
              <a:spcBef>
                <a:spcPts val="0"/>
              </a:spcBef>
              <a:spcAft>
                <a:spcPts val="0"/>
              </a:spcAft>
              <a:buClr>
                <a:srgbClr val="3F2A56"/>
              </a:buClr>
              <a:buSzPts val="1800"/>
              <a:buNone/>
              <a:defRPr sz="1800" b="0" i="1">
                <a:solidFill>
                  <a:srgbClr val="3F2A56"/>
                </a:solidFill>
                <a:latin typeface="Georgia"/>
                <a:ea typeface="Georgia"/>
                <a:cs typeface="Georgia"/>
                <a:sym typeface="Georgia"/>
              </a:defRPr>
            </a:lvl3pPr>
            <a:lvl4pPr marL="1828800" lvl="3" indent="-228600" algn="ctr">
              <a:lnSpc>
                <a:spcPct val="100000"/>
              </a:lnSpc>
              <a:spcBef>
                <a:spcPts val="0"/>
              </a:spcBef>
              <a:spcAft>
                <a:spcPts val="0"/>
              </a:spcAft>
              <a:buClr>
                <a:srgbClr val="3F2A56"/>
              </a:buClr>
              <a:buSzPts val="1800"/>
              <a:buNone/>
              <a:defRPr sz="1800" b="0" i="1">
                <a:solidFill>
                  <a:srgbClr val="3F2A56"/>
                </a:solidFill>
                <a:latin typeface="Georgia"/>
                <a:ea typeface="Georgia"/>
                <a:cs typeface="Georgia"/>
                <a:sym typeface="Georgia"/>
              </a:defRPr>
            </a:lvl4pPr>
            <a:lvl5pPr marL="2286000" lvl="4" indent="-228600" algn="ctr">
              <a:lnSpc>
                <a:spcPct val="100000"/>
              </a:lnSpc>
              <a:spcBef>
                <a:spcPts val="0"/>
              </a:spcBef>
              <a:spcAft>
                <a:spcPts val="0"/>
              </a:spcAft>
              <a:buClr>
                <a:srgbClr val="3F2A56"/>
              </a:buClr>
              <a:buSzPts val="1800"/>
              <a:buFont typeface="Arial"/>
              <a:buNone/>
              <a:defRPr sz="1800" b="0" i="1">
                <a:solidFill>
                  <a:srgbClr val="3F2A56"/>
                </a:solidFill>
                <a:latin typeface="Georgia"/>
                <a:ea typeface="Georgia"/>
                <a:cs typeface="Georgia"/>
                <a:sym typeface="Georgia"/>
              </a:defRPr>
            </a:lvl5pPr>
            <a:lvl6pPr marL="2743200" lvl="5" indent="-317500" algn="l">
              <a:lnSpc>
                <a:spcPct val="100000"/>
              </a:lnSpc>
              <a:spcBef>
                <a:spcPts val="300"/>
              </a:spcBef>
              <a:spcAft>
                <a:spcPts val="0"/>
              </a:spcAft>
              <a:buClr>
                <a:schemeClr val="dk1"/>
              </a:buClr>
              <a:buSzPts val="1400"/>
              <a:buChar char="•"/>
              <a:defRPr/>
            </a:lvl6pPr>
            <a:lvl7pPr marL="3200400" lvl="6" indent="-317500" algn="l">
              <a:lnSpc>
                <a:spcPct val="100000"/>
              </a:lnSpc>
              <a:spcBef>
                <a:spcPts val="300"/>
              </a:spcBef>
              <a:spcAft>
                <a:spcPts val="0"/>
              </a:spcAft>
              <a:buClr>
                <a:schemeClr val="dk1"/>
              </a:buClr>
              <a:buSzPts val="1400"/>
              <a:buChar char="•"/>
              <a:defRPr/>
            </a:lvl7pPr>
            <a:lvl8pPr marL="3657600" lvl="7" indent="-317500" algn="l">
              <a:lnSpc>
                <a:spcPct val="100000"/>
              </a:lnSpc>
              <a:spcBef>
                <a:spcPts val="300"/>
              </a:spcBef>
              <a:spcAft>
                <a:spcPts val="0"/>
              </a:spcAft>
              <a:buClr>
                <a:schemeClr val="dk1"/>
              </a:buClr>
              <a:buSzPts val="1400"/>
              <a:buChar char="•"/>
              <a:defRPr/>
            </a:lvl8pPr>
            <a:lvl9pPr marL="4114800" lvl="8" indent="-317500" algn="l">
              <a:lnSpc>
                <a:spcPct val="100000"/>
              </a:lnSpc>
              <a:spcBef>
                <a:spcPts val="300"/>
              </a:spcBef>
              <a:spcAft>
                <a:spcPts val="0"/>
              </a:spcAft>
              <a:buClr>
                <a:schemeClr val="dk1"/>
              </a:buClr>
              <a:buSzPts val="1400"/>
              <a:buChar char="•"/>
              <a:defRPr/>
            </a:lvl9pPr>
          </a:lstStyle>
          <a:p>
            <a:endParaRPr/>
          </a:p>
        </p:txBody>
      </p:sp>
      <p:sp>
        <p:nvSpPr>
          <p:cNvPr id="59" name="Google Shape;59;g5afcd8ea15_0_344"/>
          <p:cNvSpPr txBox="1">
            <a:spLocks noGrp="1"/>
          </p:cNvSpPr>
          <p:nvPr>
            <p:ph type="body" idx="2"/>
          </p:nvPr>
        </p:nvSpPr>
        <p:spPr>
          <a:xfrm>
            <a:off x="894362" y="3330822"/>
            <a:ext cx="7355400" cy="240000"/>
          </a:xfrm>
          <a:prstGeom prst="rect">
            <a:avLst/>
          </a:prstGeom>
          <a:noFill/>
          <a:ln>
            <a:noFill/>
          </a:ln>
        </p:spPr>
        <p:txBody>
          <a:bodyPr spcFirstLastPara="1" wrap="square" lIns="0" tIns="0" rIns="0" bIns="0" anchor="ctr" anchorCtr="0">
            <a:noAutofit/>
          </a:bodyPr>
          <a:lstStyle>
            <a:lvl1pPr marL="457200" lvl="0" indent="-304800" algn="ctr">
              <a:lnSpc>
                <a:spcPct val="100000"/>
              </a:lnSpc>
              <a:spcBef>
                <a:spcPts val="0"/>
              </a:spcBef>
              <a:spcAft>
                <a:spcPts val="0"/>
              </a:spcAft>
              <a:buClr>
                <a:schemeClr val="dk1"/>
              </a:buClr>
              <a:buSzPts val="1200"/>
              <a:buFont typeface="Merriweather Sans"/>
              <a:buChar char="—"/>
              <a:defRPr sz="1200" b="0" i="1">
                <a:latin typeface="Georgia"/>
                <a:ea typeface="Georgia"/>
                <a:cs typeface="Georgia"/>
                <a:sym typeface="Georgia"/>
              </a:defRPr>
            </a:lvl1pPr>
            <a:lvl2pPr marL="914400" lvl="1" indent="-228600" algn="l">
              <a:lnSpc>
                <a:spcPct val="100000"/>
              </a:lnSpc>
              <a:spcBef>
                <a:spcPts val="0"/>
              </a:spcBef>
              <a:spcAft>
                <a:spcPts val="0"/>
              </a:spcAft>
              <a:buClr>
                <a:schemeClr val="dk1"/>
              </a:buClr>
              <a:buSzPts val="800"/>
              <a:buNone/>
              <a:defRPr sz="800" b="1"/>
            </a:lvl2pPr>
            <a:lvl3pPr marL="1371600" lvl="2" indent="-228600" algn="l">
              <a:lnSpc>
                <a:spcPct val="100000"/>
              </a:lnSpc>
              <a:spcBef>
                <a:spcPts val="0"/>
              </a:spcBef>
              <a:spcAft>
                <a:spcPts val="0"/>
              </a:spcAft>
              <a:buClr>
                <a:schemeClr val="dk1"/>
              </a:buClr>
              <a:buSzPts val="700"/>
              <a:buNone/>
              <a:defRPr sz="700" b="1"/>
            </a:lvl3pPr>
            <a:lvl4pPr marL="1828800" lvl="3" indent="-228600" algn="l">
              <a:lnSpc>
                <a:spcPct val="100000"/>
              </a:lnSpc>
              <a:spcBef>
                <a:spcPts val="0"/>
              </a:spcBef>
              <a:spcAft>
                <a:spcPts val="0"/>
              </a:spcAft>
              <a:buClr>
                <a:schemeClr val="dk1"/>
              </a:buClr>
              <a:buSzPts val="600"/>
              <a:buNone/>
              <a:defRPr sz="600" b="1"/>
            </a:lvl4pPr>
            <a:lvl5pPr marL="2286000" lvl="4" indent="-228600" algn="l">
              <a:lnSpc>
                <a:spcPct val="100000"/>
              </a:lnSpc>
              <a:spcBef>
                <a:spcPts val="0"/>
              </a:spcBef>
              <a:spcAft>
                <a:spcPts val="0"/>
              </a:spcAft>
              <a:buClr>
                <a:schemeClr val="dk1"/>
              </a:buClr>
              <a:buSzPts val="600"/>
              <a:buNone/>
              <a:defRPr sz="600" b="1"/>
            </a:lvl5pPr>
            <a:lvl6pPr marL="2743200" lvl="5" indent="-228600" algn="l">
              <a:lnSpc>
                <a:spcPct val="100000"/>
              </a:lnSpc>
              <a:spcBef>
                <a:spcPts val="100"/>
              </a:spcBef>
              <a:spcAft>
                <a:spcPts val="0"/>
              </a:spcAft>
              <a:buClr>
                <a:schemeClr val="dk1"/>
              </a:buClr>
              <a:buSzPts val="600"/>
              <a:buNone/>
              <a:defRPr sz="600" b="1"/>
            </a:lvl6pPr>
            <a:lvl7pPr marL="3200400" lvl="6" indent="-228600" algn="l">
              <a:lnSpc>
                <a:spcPct val="100000"/>
              </a:lnSpc>
              <a:spcBef>
                <a:spcPts val="100"/>
              </a:spcBef>
              <a:spcAft>
                <a:spcPts val="0"/>
              </a:spcAft>
              <a:buClr>
                <a:schemeClr val="dk1"/>
              </a:buClr>
              <a:buSzPts val="600"/>
              <a:buNone/>
              <a:defRPr sz="600" b="1"/>
            </a:lvl7pPr>
            <a:lvl8pPr marL="3657600" lvl="7" indent="-228600" algn="l">
              <a:lnSpc>
                <a:spcPct val="100000"/>
              </a:lnSpc>
              <a:spcBef>
                <a:spcPts val="100"/>
              </a:spcBef>
              <a:spcAft>
                <a:spcPts val="0"/>
              </a:spcAft>
              <a:buClr>
                <a:schemeClr val="dk1"/>
              </a:buClr>
              <a:buSzPts val="600"/>
              <a:buNone/>
              <a:defRPr sz="600" b="1"/>
            </a:lvl8pPr>
            <a:lvl9pPr marL="4114800" lvl="8" indent="-228600" algn="l">
              <a:lnSpc>
                <a:spcPct val="100000"/>
              </a:lnSpc>
              <a:spcBef>
                <a:spcPts val="100"/>
              </a:spcBef>
              <a:spcAft>
                <a:spcPts val="0"/>
              </a:spcAft>
              <a:buClr>
                <a:schemeClr val="dk1"/>
              </a:buClr>
              <a:buSzPts val="600"/>
              <a:buNone/>
              <a:defRPr sz="600" b="1"/>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content and image">
  <p:cSld name="Title, content and image">
    <p:spTree>
      <p:nvGrpSpPr>
        <p:cNvPr id="1" name="Shape 12"/>
        <p:cNvGrpSpPr/>
        <p:nvPr/>
      </p:nvGrpSpPr>
      <p:grpSpPr>
        <a:xfrm>
          <a:off x="0" y="0"/>
          <a:ext cx="0" cy="0"/>
          <a:chOff x="0" y="0"/>
          <a:chExt cx="0" cy="0"/>
        </a:xfrm>
      </p:grpSpPr>
      <p:sp>
        <p:nvSpPr>
          <p:cNvPr id="13" name="Google Shape;13;g5afcd8ea15_0_336"/>
          <p:cNvSpPr txBox="1">
            <a:spLocks noGrp="1"/>
          </p:cNvSpPr>
          <p:nvPr>
            <p:ph type="title"/>
          </p:nvPr>
        </p:nvSpPr>
        <p:spPr>
          <a:xfrm>
            <a:off x="320908" y="878417"/>
            <a:ext cx="3932700" cy="13185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4" name="Google Shape;14;g5afcd8ea15_0_336"/>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15" name="Google Shape;15;g5afcd8ea15_0_336"/>
          <p:cNvSpPr txBox="1">
            <a:spLocks noGrp="1"/>
          </p:cNvSpPr>
          <p:nvPr>
            <p:ph type="body" idx="1"/>
          </p:nvPr>
        </p:nvSpPr>
        <p:spPr>
          <a:xfrm>
            <a:off x="320040" y="2446867"/>
            <a:ext cx="3933600" cy="19419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dk1"/>
              </a:buClr>
              <a:buSzPts val="1400"/>
              <a:buNone/>
              <a:defRPr/>
            </a:lvl1pPr>
            <a:lvl2pPr marL="914400" lvl="1" indent="-317500" algn="l">
              <a:lnSpc>
                <a:spcPct val="100000"/>
              </a:lnSpc>
              <a:spcBef>
                <a:spcPts val="0"/>
              </a:spcBef>
              <a:spcAft>
                <a:spcPts val="0"/>
              </a:spcAft>
              <a:buClr>
                <a:schemeClr val="dk1"/>
              </a:buClr>
              <a:buSzPts val="1400"/>
              <a:buChar char="•"/>
              <a:defRPr/>
            </a:lvl2pPr>
            <a:lvl3pPr marL="1371600" lvl="2" indent="-317500" algn="l">
              <a:lnSpc>
                <a:spcPct val="100000"/>
              </a:lnSpc>
              <a:spcBef>
                <a:spcPts val="0"/>
              </a:spcBef>
              <a:spcAft>
                <a:spcPts val="0"/>
              </a:spcAft>
              <a:buClr>
                <a:schemeClr val="dk1"/>
              </a:buClr>
              <a:buSzPts val="1400"/>
              <a:buChar char="•"/>
              <a:defRPr/>
            </a:lvl3pPr>
            <a:lvl4pPr marL="1828800" lvl="3" indent="-317500" algn="l">
              <a:lnSpc>
                <a:spcPct val="100000"/>
              </a:lnSpc>
              <a:spcBef>
                <a:spcPts val="0"/>
              </a:spcBef>
              <a:spcAft>
                <a:spcPts val="0"/>
              </a:spcAft>
              <a:buClr>
                <a:schemeClr val="dk1"/>
              </a:buClr>
              <a:buSzPts val="1400"/>
              <a:buChar char="•"/>
              <a:defRPr/>
            </a:lvl4pPr>
            <a:lvl5pPr marL="2286000" lvl="4" indent="-228600" algn="l">
              <a:lnSpc>
                <a:spcPct val="100000"/>
              </a:lnSpc>
              <a:spcBef>
                <a:spcPts val="0"/>
              </a:spcBef>
              <a:spcAft>
                <a:spcPts val="0"/>
              </a:spcAft>
              <a:buClr>
                <a:schemeClr val="dk1"/>
              </a:buClr>
              <a:buSzPts val="1400"/>
              <a:buNone/>
              <a:defRPr/>
            </a:lvl5pPr>
            <a:lvl6pPr marL="2743200" lvl="5" indent="-317500" algn="l">
              <a:lnSpc>
                <a:spcPct val="100000"/>
              </a:lnSpc>
              <a:spcBef>
                <a:spcPts val="300"/>
              </a:spcBef>
              <a:spcAft>
                <a:spcPts val="0"/>
              </a:spcAft>
              <a:buClr>
                <a:schemeClr val="dk1"/>
              </a:buClr>
              <a:buSzPts val="1400"/>
              <a:buChar char="•"/>
              <a:defRPr/>
            </a:lvl6pPr>
            <a:lvl7pPr marL="3200400" lvl="6" indent="-317500" algn="l">
              <a:lnSpc>
                <a:spcPct val="100000"/>
              </a:lnSpc>
              <a:spcBef>
                <a:spcPts val="300"/>
              </a:spcBef>
              <a:spcAft>
                <a:spcPts val="0"/>
              </a:spcAft>
              <a:buClr>
                <a:schemeClr val="dk1"/>
              </a:buClr>
              <a:buSzPts val="1400"/>
              <a:buChar char="•"/>
              <a:defRPr/>
            </a:lvl7pPr>
            <a:lvl8pPr marL="3657600" lvl="7" indent="-317500" algn="l">
              <a:lnSpc>
                <a:spcPct val="100000"/>
              </a:lnSpc>
              <a:spcBef>
                <a:spcPts val="300"/>
              </a:spcBef>
              <a:spcAft>
                <a:spcPts val="0"/>
              </a:spcAft>
              <a:buClr>
                <a:schemeClr val="dk1"/>
              </a:buClr>
              <a:buSzPts val="1400"/>
              <a:buChar char="•"/>
              <a:defRPr/>
            </a:lvl8pPr>
            <a:lvl9pPr marL="4114800" lvl="8" indent="-317500" algn="l">
              <a:lnSpc>
                <a:spcPct val="100000"/>
              </a:lnSpc>
              <a:spcBef>
                <a:spcPts val="300"/>
              </a:spcBef>
              <a:spcAft>
                <a:spcPts val="0"/>
              </a:spcAft>
              <a:buClr>
                <a:schemeClr val="dk1"/>
              </a:buClr>
              <a:buSzPts val="1400"/>
              <a:buChar char="•"/>
              <a:defRPr/>
            </a:lvl9pPr>
          </a:lstStyle>
          <a:p>
            <a:endParaRPr/>
          </a:p>
        </p:txBody>
      </p:sp>
      <p:sp>
        <p:nvSpPr>
          <p:cNvPr id="16" name="Google Shape;16;g5afcd8ea15_0_336"/>
          <p:cNvSpPr>
            <a:spLocks noGrp="1"/>
          </p:cNvSpPr>
          <p:nvPr>
            <p:ph type="pic" idx="2"/>
          </p:nvPr>
        </p:nvSpPr>
        <p:spPr>
          <a:xfrm>
            <a:off x="5047593" y="228601"/>
            <a:ext cx="3915600" cy="4160100"/>
          </a:xfrm>
          <a:prstGeom prst="rect">
            <a:avLst/>
          </a:prstGeom>
          <a:noFill/>
          <a:ln>
            <a:noFill/>
          </a:ln>
        </p:spPr>
        <p:txBody>
          <a:bodyPr spcFirstLastPara="1" wrap="square" lIns="0" tIns="0" rIns="0" bIns="0" anchor="t" anchorCtr="0">
            <a:noAutofit/>
          </a:bodyPr>
          <a:lstStyle>
            <a:lvl1pPr marR="0" lvl="0" algn="ctr" rtl="0">
              <a:lnSpc>
                <a:spcPct val="100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400" b="1"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R="0" lvl="8"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7"/>
        <p:cNvGrpSpPr/>
        <p:nvPr/>
      </p:nvGrpSpPr>
      <p:grpSpPr>
        <a:xfrm>
          <a:off x="0" y="0"/>
          <a:ext cx="0" cy="0"/>
          <a:chOff x="0" y="0"/>
          <a:chExt cx="0" cy="0"/>
        </a:xfrm>
      </p:grpSpPr>
      <p:sp>
        <p:nvSpPr>
          <p:cNvPr id="18" name="Google Shape;18;g5afcd8ea15_0_321"/>
          <p:cNvSpPr txBox="1">
            <a:spLocks noGrp="1"/>
          </p:cNvSpPr>
          <p:nvPr>
            <p:ph type="title"/>
          </p:nvPr>
        </p:nvSpPr>
        <p:spPr>
          <a:xfrm>
            <a:off x="320908" y="142876"/>
            <a:ext cx="8502300" cy="8157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9" name="Google Shape;19;g5afcd8ea15_0_321"/>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0"/>
        <p:cNvGrpSpPr/>
        <p:nvPr/>
      </p:nvGrpSpPr>
      <p:grpSpPr>
        <a:xfrm>
          <a:off x="0" y="0"/>
          <a:ext cx="0" cy="0"/>
          <a:chOff x="0" y="0"/>
          <a:chExt cx="0" cy="0"/>
        </a:xfrm>
      </p:grpSpPr>
      <p:sp>
        <p:nvSpPr>
          <p:cNvPr id="21" name="Google Shape;21;p34"/>
          <p:cNvSpPr txBox="1">
            <a:spLocks noGrp="1"/>
          </p:cNvSpPr>
          <p:nvPr>
            <p:ph type="title"/>
          </p:nvPr>
        </p:nvSpPr>
        <p:spPr>
          <a:xfrm>
            <a:off x="320909" y="142876"/>
            <a:ext cx="8502184" cy="815765"/>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34"/>
          <p:cNvSpPr txBox="1">
            <a:spLocks noGrp="1"/>
          </p:cNvSpPr>
          <p:nvPr>
            <p:ph type="body" idx="1"/>
          </p:nvPr>
        </p:nvSpPr>
        <p:spPr>
          <a:xfrm>
            <a:off x="320040" y="1200153"/>
            <a:ext cx="8503920" cy="3186658"/>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dk1"/>
              </a:buClr>
              <a:buSzPts val="1800"/>
              <a:buNone/>
              <a:defRPr/>
            </a:lvl1pPr>
            <a:lvl2pPr marL="914400" lvl="1" indent="-342900" algn="l">
              <a:lnSpc>
                <a:spcPct val="100000"/>
              </a:lnSpc>
              <a:spcBef>
                <a:spcPts val="0"/>
              </a:spcBef>
              <a:spcAft>
                <a:spcPts val="0"/>
              </a:spcAft>
              <a:buClr>
                <a:schemeClr val="dk1"/>
              </a:buClr>
              <a:buSzPts val="1800"/>
              <a:buChar char="•"/>
              <a:defRPr/>
            </a:lvl2pPr>
            <a:lvl3pPr marL="1371600" lvl="2" indent="-342900" algn="l">
              <a:lnSpc>
                <a:spcPct val="100000"/>
              </a:lnSpc>
              <a:spcBef>
                <a:spcPts val="0"/>
              </a:spcBef>
              <a:spcAft>
                <a:spcPts val="0"/>
              </a:spcAft>
              <a:buClr>
                <a:schemeClr val="dk1"/>
              </a:buClr>
              <a:buSzPts val="1800"/>
              <a:buChar char="•"/>
              <a:defRPr/>
            </a:lvl3pPr>
            <a:lvl4pPr marL="1828800" lvl="3" indent="-342900" algn="l">
              <a:lnSpc>
                <a:spcPct val="100000"/>
              </a:lnSpc>
              <a:spcBef>
                <a:spcPts val="0"/>
              </a:spcBef>
              <a:spcAft>
                <a:spcPts val="0"/>
              </a:spcAft>
              <a:buClr>
                <a:schemeClr val="dk1"/>
              </a:buClr>
              <a:buSzPts val="1800"/>
              <a:buChar char="•"/>
              <a:defRPr/>
            </a:lvl4pPr>
            <a:lvl5pPr marL="2286000" lvl="4" indent="-228600" algn="l">
              <a:lnSpc>
                <a:spcPct val="100000"/>
              </a:lnSpc>
              <a:spcBef>
                <a:spcPts val="0"/>
              </a:spcBef>
              <a:spcAft>
                <a:spcPts val="0"/>
              </a:spcAft>
              <a:buClr>
                <a:schemeClr val="dk1"/>
              </a:buClr>
              <a:buSzPts val="1800"/>
              <a:buNone/>
              <a:defRPr/>
            </a:lvl5pPr>
            <a:lvl6pPr marL="2743200" lvl="5" indent="-342900" algn="l">
              <a:lnSpc>
                <a:spcPct val="100000"/>
              </a:lnSpc>
              <a:spcBef>
                <a:spcPts val="270"/>
              </a:spcBef>
              <a:spcAft>
                <a:spcPts val="0"/>
              </a:spcAft>
              <a:buClr>
                <a:schemeClr val="dk1"/>
              </a:buClr>
              <a:buSzPts val="1800"/>
              <a:buChar char="•"/>
              <a:defRPr/>
            </a:lvl6pPr>
            <a:lvl7pPr marL="3200400" lvl="6" indent="-342900" algn="l">
              <a:lnSpc>
                <a:spcPct val="100000"/>
              </a:lnSpc>
              <a:spcBef>
                <a:spcPts val="270"/>
              </a:spcBef>
              <a:spcAft>
                <a:spcPts val="0"/>
              </a:spcAft>
              <a:buClr>
                <a:schemeClr val="dk1"/>
              </a:buClr>
              <a:buSzPts val="1800"/>
              <a:buChar char="•"/>
              <a:defRPr/>
            </a:lvl7pPr>
            <a:lvl8pPr marL="3657600" lvl="7" indent="-342900" algn="l">
              <a:lnSpc>
                <a:spcPct val="100000"/>
              </a:lnSpc>
              <a:spcBef>
                <a:spcPts val="270"/>
              </a:spcBef>
              <a:spcAft>
                <a:spcPts val="0"/>
              </a:spcAft>
              <a:buClr>
                <a:schemeClr val="dk1"/>
              </a:buClr>
              <a:buSzPts val="1800"/>
              <a:buChar char="•"/>
              <a:defRPr/>
            </a:lvl8pPr>
            <a:lvl9pPr marL="4114800" lvl="8" indent="-342900" algn="l">
              <a:lnSpc>
                <a:spcPct val="100000"/>
              </a:lnSpc>
              <a:spcBef>
                <a:spcPts val="270"/>
              </a:spcBef>
              <a:spcAft>
                <a:spcPts val="0"/>
              </a:spcAft>
              <a:buClr>
                <a:schemeClr val="dk1"/>
              </a:buClr>
              <a:buSzPts val="1800"/>
              <a:buChar char="•"/>
              <a:defRPr/>
            </a:lvl9pPr>
          </a:lstStyle>
          <a:p>
            <a:endParaRPr/>
          </a:p>
        </p:txBody>
      </p:sp>
      <p:sp>
        <p:nvSpPr>
          <p:cNvPr id="23" name="Google Shape;23;p34"/>
          <p:cNvSpPr txBox="1">
            <a:spLocks noGrp="1"/>
          </p:cNvSpPr>
          <p:nvPr>
            <p:ph type="sldNum" idx="12"/>
          </p:nvPr>
        </p:nvSpPr>
        <p:spPr>
          <a:xfrm>
            <a:off x="4420070" y="4850859"/>
            <a:ext cx="303860" cy="143252"/>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900"/>
              <a:buFont typeface="Arial"/>
              <a:buNone/>
              <a:defRPr sz="675"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900"/>
              <a:buFont typeface="Arial"/>
              <a:buNone/>
              <a:defRPr sz="675"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900"/>
              <a:buFont typeface="Arial"/>
              <a:buNone/>
              <a:defRPr sz="675"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900"/>
              <a:buFont typeface="Arial"/>
              <a:buNone/>
              <a:defRPr sz="675"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900"/>
              <a:buFont typeface="Arial"/>
              <a:buNone/>
              <a:defRPr sz="675"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900"/>
              <a:buFont typeface="Arial"/>
              <a:buNone/>
              <a:defRPr sz="675"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900"/>
              <a:buFont typeface="Arial"/>
              <a:buNone/>
              <a:defRPr sz="675"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900"/>
              <a:buFont typeface="Arial"/>
              <a:buNone/>
              <a:defRPr sz="675"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900"/>
              <a:buFont typeface="Arial"/>
              <a:buNone/>
              <a:defRPr sz="675"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3_Title, content and image">
  <p:cSld name="3_Title, content and image">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320908" y="878417"/>
            <a:ext cx="3932641" cy="1318473"/>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SzPts val="28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6" name="Google Shape;26;p7"/>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7" name="Google Shape;27;p7"/>
          <p:cNvSpPr txBox="1">
            <a:spLocks noGrp="1"/>
          </p:cNvSpPr>
          <p:nvPr>
            <p:ph type="body" idx="1"/>
          </p:nvPr>
        </p:nvSpPr>
        <p:spPr>
          <a:xfrm>
            <a:off x="320040" y="2446867"/>
            <a:ext cx="3933509" cy="1941777"/>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SzPts val="1400"/>
              <a:buNone/>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228600" algn="l">
              <a:lnSpc>
                <a:spcPct val="100000"/>
              </a:lnSpc>
              <a:spcBef>
                <a:spcPts val="0"/>
              </a:spcBef>
              <a:spcAft>
                <a:spcPts val="0"/>
              </a:spcAft>
              <a:buSzPts val="1400"/>
              <a:buNone/>
              <a:defRPr/>
            </a:lvl5pPr>
            <a:lvl6pPr marL="2743200" lvl="5" indent="-355600" algn="l">
              <a:lnSpc>
                <a:spcPct val="100000"/>
              </a:lnSpc>
              <a:spcBef>
                <a:spcPts val="400"/>
              </a:spcBef>
              <a:spcAft>
                <a:spcPts val="0"/>
              </a:spcAft>
              <a:buSzPts val="2000"/>
              <a:buChar char="•"/>
              <a:defRPr/>
            </a:lvl6pPr>
            <a:lvl7pPr marL="3200400" lvl="6" indent="-355600" algn="l">
              <a:lnSpc>
                <a:spcPct val="100000"/>
              </a:lnSpc>
              <a:spcBef>
                <a:spcPts val="400"/>
              </a:spcBef>
              <a:spcAft>
                <a:spcPts val="0"/>
              </a:spcAft>
              <a:buSzPts val="2000"/>
              <a:buChar char="•"/>
              <a:defRPr/>
            </a:lvl7pPr>
            <a:lvl8pPr marL="3657600" lvl="7" indent="-355600" algn="l">
              <a:lnSpc>
                <a:spcPct val="100000"/>
              </a:lnSpc>
              <a:spcBef>
                <a:spcPts val="400"/>
              </a:spcBef>
              <a:spcAft>
                <a:spcPts val="0"/>
              </a:spcAft>
              <a:buSzPts val="2000"/>
              <a:buChar char="•"/>
              <a:defRPr/>
            </a:lvl8pPr>
            <a:lvl9pPr marL="4114800" lvl="8" indent="-355600" algn="l">
              <a:lnSpc>
                <a:spcPct val="100000"/>
              </a:lnSpc>
              <a:spcBef>
                <a:spcPts val="400"/>
              </a:spcBef>
              <a:spcAft>
                <a:spcPts val="0"/>
              </a:spcAft>
              <a:buSzPts val="2000"/>
              <a:buChar char="•"/>
              <a:defRPr/>
            </a:lvl9pPr>
          </a:lstStyle>
          <a:p>
            <a:endParaRPr/>
          </a:p>
        </p:txBody>
      </p:sp>
      <p:sp>
        <p:nvSpPr>
          <p:cNvPr id="28" name="Google Shape;28;p7"/>
          <p:cNvSpPr>
            <a:spLocks noGrp="1"/>
          </p:cNvSpPr>
          <p:nvPr>
            <p:ph type="pic" idx="2"/>
          </p:nvPr>
        </p:nvSpPr>
        <p:spPr>
          <a:xfrm>
            <a:off x="5047593" y="228600"/>
            <a:ext cx="3915456" cy="4160044"/>
          </a:xfrm>
          <a:prstGeom prst="rect">
            <a:avLst/>
          </a:prstGeom>
          <a:noFill/>
          <a:ln>
            <a:noFill/>
          </a:ln>
        </p:spPr>
        <p:txBody>
          <a:bodyPr spcFirstLastPara="1" wrap="square" lIns="0" tIns="0" rIns="0" bIns="0" anchor="t" anchorCtr="0">
            <a:noAutofit/>
          </a:bodyPr>
          <a:lstStyle>
            <a:lvl1pPr marR="0" lvl="0" algn="ctr" rtl="0">
              <a:lnSpc>
                <a:spcPct val="100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400" b="1"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R="0" lvl="8"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2 contents">
  <p:cSld name="Title and 2 contents">
    <p:spTree>
      <p:nvGrpSpPr>
        <p:cNvPr id="1" name="Shape 29"/>
        <p:cNvGrpSpPr/>
        <p:nvPr/>
      </p:nvGrpSpPr>
      <p:grpSpPr>
        <a:xfrm>
          <a:off x="0" y="0"/>
          <a:ext cx="0" cy="0"/>
          <a:chOff x="0" y="0"/>
          <a:chExt cx="0" cy="0"/>
        </a:xfrm>
      </p:grpSpPr>
      <p:sp>
        <p:nvSpPr>
          <p:cNvPr id="30" name="Google Shape;30;g5afcd8ea15_0_316"/>
          <p:cNvSpPr txBox="1">
            <a:spLocks noGrp="1"/>
          </p:cNvSpPr>
          <p:nvPr>
            <p:ph type="title"/>
          </p:nvPr>
        </p:nvSpPr>
        <p:spPr>
          <a:xfrm>
            <a:off x="320908" y="142876"/>
            <a:ext cx="8502300" cy="8157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31" name="Google Shape;31;g5afcd8ea15_0_316"/>
          <p:cNvSpPr txBox="1">
            <a:spLocks noGrp="1"/>
          </p:cNvSpPr>
          <p:nvPr>
            <p:ph type="body" idx="1"/>
          </p:nvPr>
        </p:nvSpPr>
        <p:spPr>
          <a:xfrm>
            <a:off x="320040" y="1200152"/>
            <a:ext cx="4114200" cy="31866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dk1"/>
              </a:buClr>
              <a:buSzPts val="1400"/>
              <a:buNone/>
              <a:defRPr/>
            </a:lvl1pPr>
            <a:lvl2pPr marL="914400" lvl="1" indent="-317500" algn="l">
              <a:lnSpc>
                <a:spcPct val="100000"/>
              </a:lnSpc>
              <a:spcBef>
                <a:spcPts val="0"/>
              </a:spcBef>
              <a:spcAft>
                <a:spcPts val="0"/>
              </a:spcAft>
              <a:buClr>
                <a:schemeClr val="dk1"/>
              </a:buClr>
              <a:buSzPts val="1400"/>
              <a:buChar char="•"/>
              <a:defRPr/>
            </a:lvl2pPr>
            <a:lvl3pPr marL="1371600" lvl="2" indent="-317500" algn="l">
              <a:lnSpc>
                <a:spcPct val="100000"/>
              </a:lnSpc>
              <a:spcBef>
                <a:spcPts val="0"/>
              </a:spcBef>
              <a:spcAft>
                <a:spcPts val="0"/>
              </a:spcAft>
              <a:buClr>
                <a:schemeClr val="dk1"/>
              </a:buClr>
              <a:buSzPts val="1400"/>
              <a:buChar char="•"/>
              <a:defRPr/>
            </a:lvl3pPr>
            <a:lvl4pPr marL="1828800" lvl="3" indent="-317500" algn="l">
              <a:lnSpc>
                <a:spcPct val="100000"/>
              </a:lnSpc>
              <a:spcBef>
                <a:spcPts val="0"/>
              </a:spcBef>
              <a:spcAft>
                <a:spcPts val="0"/>
              </a:spcAft>
              <a:buClr>
                <a:schemeClr val="dk1"/>
              </a:buClr>
              <a:buSzPts val="1400"/>
              <a:buChar char="•"/>
              <a:defRPr/>
            </a:lvl4pPr>
            <a:lvl5pPr marL="2286000" lvl="4" indent="-228600" algn="l">
              <a:lnSpc>
                <a:spcPct val="100000"/>
              </a:lnSpc>
              <a:spcBef>
                <a:spcPts val="0"/>
              </a:spcBef>
              <a:spcAft>
                <a:spcPts val="0"/>
              </a:spcAft>
              <a:buClr>
                <a:schemeClr val="dk1"/>
              </a:buClr>
              <a:buSzPts val="1400"/>
              <a:buNone/>
              <a:defRPr/>
            </a:lvl5pPr>
            <a:lvl6pPr marL="2743200" lvl="5" indent="-317500" algn="l">
              <a:lnSpc>
                <a:spcPct val="100000"/>
              </a:lnSpc>
              <a:spcBef>
                <a:spcPts val="300"/>
              </a:spcBef>
              <a:spcAft>
                <a:spcPts val="0"/>
              </a:spcAft>
              <a:buClr>
                <a:schemeClr val="dk1"/>
              </a:buClr>
              <a:buSzPts val="1400"/>
              <a:buChar char="•"/>
              <a:defRPr/>
            </a:lvl6pPr>
            <a:lvl7pPr marL="3200400" lvl="6" indent="-317500" algn="l">
              <a:lnSpc>
                <a:spcPct val="100000"/>
              </a:lnSpc>
              <a:spcBef>
                <a:spcPts val="300"/>
              </a:spcBef>
              <a:spcAft>
                <a:spcPts val="0"/>
              </a:spcAft>
              <a:buClr>
                <a:schemeClr val="dk1"/>
              </a:buClr>
              <a:buSzPts val="1400"/>
              <a:buChar char="•"/>
              <a:defRPr/>
            </a:lvl7pPr>
            <a:lvl8pPr marL="3657600" lvl="7" indent="-317500" algn="l">
              <a:lnSpc>
                <a:spcPct val="100000"/>
              </a:lnSpc>
              <a:spcBef>
                <a:spcPts val="300"/>
              </a:spcBef>
              <a:spcAft>
                <a:spcPts val="0"/>
              </a:spcAft>
              <a:buClr>
                <a:schemeClr val="dk1"/>
              </a:buClr>
              <a:buSzPts val="1400"/>
              <a:buChar char="•"/>
              <a:defRPr/>
            </a:lvl8pPr>
            <a:lvl9pPr marL="4114800" lvl="8" indent="-317500" algn="l">
              <a:lnSpc>
                <a:spcPct val="100000"/>
              </a:lnSpc>
              <a:spcBef>
                <a:spcPts val="300"/>
              </a:spcBef>
              <a:spcAft>
                <a:spcPts val="0"/>
              </a:spcAft>
              <a:buClr>
                <a:schemeClr val="dk1"/>
              </a:buClr>
              <a:buSzPts val="1400"/>
              <a:buChar char="•"/>
              <a:defRPr/>
            </a:lvl9pPr>
          </a:lstStyle>
          <a:p>
            <a:endParaRPr/>
          </a:p>
        </p:txBody>
      </p:sp>
      <p:sp>
        <p:nvSpPr>
          <p:cNvPr id="32" name="Google Shape;32;g5afcd8ea15_0_316"/>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33" name="Google Shape;33;g5afcd8ea15_0_316"/>
          <p:cNvSpPr txBox="1">
            <a:spLocks noGrp="1"/>
          </p:cNvSpPr>
          <p:nvPr>
            <p:ph type="body" idx="2"/>
          </p:nvPr>
        </p:nvSpPr>
        <p:spPr>
          <a:xfrm>
            <a:off x="4708828" y="1200152"/>
            <a:ext cx="4114200" cy="31866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dk1"/>
              </a:buClr>
              <a:buSzPts val="1400"/>
              <a:buNone/>
              <a:defRPr/>
            </a:lvl1pPr>
            <a:lvl2pPr marL="914400" lvl="1" indent="-317500" algn="l">
              <a:lnSpc>
                <a:spcPct val="100000"/>
              </a:lnSpc>
              <a:spcBef>
                <a:spcPts val="0"/>
              </a:spcBef>
              <a:spcAft>
                <a:spcPts val="0"/>
              </a:spcAft>
              <a:buClr>
                <a:schemeClr val="dk1"/>
              </a:buClr>
              <a:buSzPts val="1400"/>
              <a:buChar char="•"/>
              <a:defRPr/>
            </a:lvl2pPr>
            <a:lvl3pPr marL="1371600" lvl="2" indent="-317500" algn="l">
              <a:lnSpc>
                <a:spcPct val="100000"/>
              </a:lnSpc>
              <a:spcBef>
                <a:spcPts val="0"/>
              </a:spcBef>
              <a:spcAft>
                <a:spcPts val="0"/>
              </a:spcAft>
              <a:buClr>
                <a:schemeClr val="dk1"/>
              </a:buClr>
              <a:buSzPts val="1400"/>
              <a:buChar char="•"/>
              <a:defRPr/>
            </a:lvl3pPr>
            <a:lvl4pPr marL="1828800" lvl="3" indent="-317500" algn="l">
              <a:lnSpc>
                <a:spcPct val="100000"/>
              </a:lnSpc>
              <a:spcBef>
                <a:spcPts val="0"/>
              </a:spcBef>
              <a:spcAft>
                <a:spcPts val="0"/>
              </a:spcAft>
              <a:buClr>
                <a:schemeClr val="dk1"/>
              </a:buClr>
              <a:buSzPts val="1400"/>
              <a:buChar char="•"/>
              <a:defRPr/>
            </a:lvl4pPr>
            <a:lvl5pPr marL="2286000" lvl="4" indent="-228600" algn="l">
              <a:lnSpc>
                <a:spcPct val="100000"/>
              </a:lnSpc>
              <a:spcBef>
                <a:spcPts val="0"/>
              </a:spcBef>
              <a:spcAft>
                <a:spcPts val="0"/>
              </a:spcAft>
              <a:buClr>
                <a:schemeClr val="dk1"/>
              </a:buClr>
              <a:buSzPts val="1400"/>
              <a:buNone/>
              <a:defRPr/>
            </a:lvl5pPr>
            <a:lvl6pPr marL="2743200" lvl="5" indent="-317500" algn="l">
              <a:lnSpc>
                <a:spcPct val="100000"/>
              </a:lnSpc>
              <a:spcBef>
                <a:spcPts val="300"/>
              </a:spcBef>
              <a:spcAft>
                <a:spcPts val="0"/>
              </a:spcAft>
              <a:buClr>
                <a:schemeClr val="dk1"/>
              </a:buClr>
              <a:buSzPts val="1400"/>
              <a:buChar char="•"/>
              <a:defRPr/>
            </a:lvl6pPr>
            <a:lvl7pPr marL="3200400" lvl="6" indent="-317500" algn="l">
              <a:lnSpc>
                <a:spcPct val="100000"/>
              </a:lnSpc>
              <a:spcBef>
                <a:spcPts val="300"/>
              </a:spcBef>
              <a:spcAft>
                <a:spcPts val="0"/>
              </a:spcAft>
              <a:buClr>
                <a:schemeClr val="dk1"/>
              </a:buClr>
              <a:buSzPts val="1400"/>
              <a:buChar char="•"/>
              <a:defRPr/>
            </a:lvl7pPr>
            <a:lvl8pPr marL="3657600" lvl="7" indent="-317500" algn="l">
              <a:lnSpc>
                <a:spcPct val="100000"/>
              </a:lnSpc>
              <a:spcBef>
                <a:spcPts val="300"/>
              </a:spcBef>
              <a:spcAft>
                <a:spcPts val="0"/>
              </a:spcAft>
              <a:buClr>
                <a:schemeClr val="dk1"/>
              </a:buClr>
              <a:buSzPts val="1400"/>
              <a:buChar char="•"/>
              <a:defRPr/>
            </a:lvl8pPr>
            <a:lvl9pPr marL="4114800" lvl="8" indent="-317500" algn="l">
              <a:lnSpc>
                <a:spcPct val="100000"/>
              </a:lnSpc>
              <a:spcBef>
                <a:spcPts val="300"/>
              </a:spcBef>
              <a:spcAft>
                <a:spcPts val="0"/>
              </a:spcAft>
              <a:buClr>
                <a:schemeClr val="dk1"/>
              </a:buClr>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4"/>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ver Slide 1" type="title">
  <p:cSld name="TITLE">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g5afcd8ea15_0_303"/>
          <p:cNvSpPr txBox="1">
            <a:spLocks noGrp="1"/>
          </p:cNvSpPr>
          <p:nvPr>
            <p:ph type="ctrTitle"/>
          </p:nvPr>
        </p:nvSpPr>
        <p:spPr>
          <a:xfrm>
            <a:off x="322285" y="726948"/>
            <a:ext cx="5142900" cy="27096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rgbClr val="FFFFFF"/>
              </a:buClr>
              <a:buSzPts val="4200"/>
              <a:buFont typeface="Georgia"/>
              <a:buNone/>
              <a:defRPr sz="4200" u="none">
                <a:solidFill>
                  <a:srgbClr val="FFFFFF"/>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37" name="Google Shape;37;g5afcd8ea15_0_303"/>
          <p:cNvSpPr txBox="1">
            <a:spLocks noGrp="1"/>
          </p:cNvSpPr>
          <p:nvPr>
            <p:ph type="subTitle" idx="1"/>
          </p:nvPr>
        </p:nvSpPr>
        <p:spPr>
          <a:xfrm>
            <a:off x="322284" y="3539205"/>
            <a:ext cx="5142900" cy="8493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1400"/>
              <a:buNone/>
              <a:defRPr b="1">
                <a:solidFill>
                  <a:schemeClr val="lt1"/>
                </a:solidFill>
              </a:defRPr>
            </a:lvl1pPr>
            <a:lvl2pPr lvl="1" algn="ctr">
              <a:lnSpc>
                <a:spcPct val="100000"/>
              </a:lnSpc>
              <a:spcBef>
                <a:spcPts val="0"/>
              </a:spcBef>
              <a:spcAft>
                <a:spcPts val="0"/>
              </a:spcAft>
              <a:buClr>
                <a:srgbClr val="888888"/>
              </a:buClr>
              <a:buSzPts val="1400"/>
              <a:buNone/>
              <a:defRPr>
                <a:solidFill>
                  <a:srgbClr val="888888"/>
                </a:solidFill>
              </a:defRPr>
            </a:lvl2pPr>
            <a:lvl3pPr lvl="2" algn="ctr">
              <a:lnSpc>
                <a:spcPct val="100000"/>
              </a:lnSpc>
              <a:spcBef>
                <a:spcPts val="0"/>
              </a:spcBef>
              <a:spcAft>
                <a:spcPts val="0"/>
              </a:spcAft>
              <a:buClr>
                <a:srgbClr val="888888"/>
              </a:buClr>
              <a:buSzPts val="1400"/>
              <a:buNone/>
              <a:defRPr>
                <a:solidFill>
                  <a:srgbClr val="888888"/>
                </a:solidFill>
              </a:defRPr>
            </a:lvl3pPr>
            <a:lvl4pPr lvl="3" algn="ctr">
              <a:lnSpc>
                <a:spcPct val="100000"/>
              </a:lnSpc>
              <a:spcBef>
                <a:spcPts val="0"/>
              </a:spcBef>
              <a:spcAft>
                <a:spcPts val="0"/>
              </a:spcAft>
              <a:buClr>
                <a:srgbClr val="888888"/>
              </a:buClr>
              <a:buSzPts val="1400"/>
              <a:buNone/>
              <a:defRPr>
                <a:solidFill>
                  <a:srgbClr val="888888"/>
                </a:solidFill>
              </a:defRPr>
            </a:lvl4pPr>
            <a:lvl5pPr lvl="4" algn="ctr">
              <a:lnSpc>
                <a:spcPct val="100000"/>
              </a:lnSpc>
              <a:spcBef>
                <a:spcPts val="0"/>
              </a:spcBef>
              <a:spcAft>
                <a:spcPts val="0"/>
              </a:spcAft>
              <a:buClr>
                <a:srgbClr val="888888"/>
              </a:buClr>
              <a:buSzPts val="14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ver Slide 3">
  <p:cSld name="Cover Slide 3">
    <p:bg>
      <p:bgPr>
        <a:blipFill>
          <a:blip r:embed="rId2">
            <a:alphaModFix/>
          </a:blip>
          <a:stretch>
            <a:fillRect/>
          </a:stretch>
        </a:blipFill>
        <a:effectLst/>
      </p:bgPr>
    </p:bg>
    <p:spTree>
      <p:nvGrpSpPr>
        <p:cNvPr id="1" name="Shape 38"/>
        <p:cNvGrpSpPr/>
        <p:nvPr/>
      </p:nvGrpSpPr>
      <p:grpSpPr>
        <a:xfrm>
          <a:off x="0" y="0"/>
          <a:ext cx="0" cy="0"/>
          <a:chOff x="0" y="0"/>
          <a:chExt cx="0" cy="0"/>
        </a:xfrm>
      </p:grpSpPr>
      <p:sp>
        <p:nvSpPr>
          <p:cNvPr id="39" name="Google Shape;39;g5afcd8ea15_0_313"/>
          <p:cNvSpPr txBox="1">
            <a:spLocks noGrp="1"/>
          </p:cNvSpPr>
          <p:nvPr>
            <p:ph type="ctrTitle"/>
          </p:nvPr>
        </p:nvSpPr>
        <p:spPr>
          <a:xfrm>
            <a:off x="322285" y="728383"/>
            <a:ext cx="5142900" cy="27096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rgbClr val="FFFFFF"/>
              </a:buClr>
              <a:buSzPts val="4200"/>
              <a:buFont typeface="Georgia"/>
              <a:buNone/>
              <a:defRPr sz="4200" u="none">
                <a:solidFill>
                  <a:srgbClr val="FFFFFF"/>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40" name="Google Shape;40;g5afcd8ea15_0_313"/>
          <p:cNvSpPr txBox="1">
            <a:spLocks noGrp="1"/>
          </p:cNvSpPr>
          <p:nvPr>
            <p:ph type="subTitle" idx="1"/>
          </p:nvPr>
        </p:nvSpPr>
        <p:spPr>
          <a:xfrm>
            <a:off x="322284" y="3539205"/>
            <a:ext cx="5142900" cy="8493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1400"/>
              <a:buNone/>
              <a:defRPr b="1">
                <a:solidFill>
                  <a:schemeClr val="lt1"/>
                </a:solidFill>
              </a:defRPr>
            </a:lvl1pPr>
            <a:lvl2pPr lvl="1" algn="ctr">
              <a:lnSpc>
                <a:spcPct val="100000"/>
              </a:lnSpc>
              <a:spcBef>
                <a:spcPts val="0"/>
              </a:spcBef>
              <a:spcAft>
                <a:spcPts val="0"/>
              </a:spcAft>
              <a:buClr>
                <a:srgbClr val="888888"/>
              </a:buClr>
              <a:buSzPts val="1400"/>
              <a:buNone/>
              <a:defRPr>
                <a:solidFill>
                  <a:srgbClr val="888888"/>
                </a:solidFill>
              </a:defRPr>
            </a:lvl2pPr>
            <a:lvl3pPr lvl="2" algn="ctr">
              <a:lnSpc>
                <a:spcPct val="100000"/>
              </a:lnSpc>
              <a:spcBef>
                <a:spcPts val="0"/>
              </a:spcBef>
              <a:spcAft>
                <a:spcPts val="0"/>
              </a:spcAft>
              <a:buClr>
                <a:srgbClr val="888888"/>
              </a:buClr>
              <a:buSzPts val="1400"/>
              <a:buNone/>
              <a:defRPr>
                <a:solidFill>
                  <a:srgbClr val="888888"/>
                </a:solidFill>
              </a:defRPr>
            </a:lvl3pPr>
            <a:lvl4pPr lvl="3" algn="ctr">
              <a:lnSpc>
                <a:spcPct val="100000"/>
              </a:lnSpc>
              <a:spcBef>
                <a:spcPts val="0"/>
              </a:spcBef>
              <a:spcAft>
                <a:spcPts val="0"/>
              </a:spcAft>
              <a:buClr>
                <a:srgbClr val="888888"/>
              </a:buClr>
              <a:buSzPts val="1400"/>
              <a:buNone/>
              <a:defRPr>
                <a:solidFill>
                  <a:srgbClr val="888888"/>
                </a:solidFill>
              </a:defRPr>
            </a:lvl4pPr>
            <a:lvl5pPr lvl="4" algn="ctr">
              <a:lnSpc>
                <a:spcPct val="100000"/>
              </a:lnSpc>
              <a:spcBef>
                <a:spcPts val="0"/>
              </a:spcBef>
              <a:spcAft>
                <a:spcPts val="0"/>
              </a:spcAft>
              <a:buClr>
                <a:srgbClr val="888888"/>
              </a:buClr>
              <a:buSzPts val="14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6">
            <a:alphaModFix/>
          </a:blip>
          <a:stretch>
            <a:fillRect/>
          </a:stretch>
        </a:blipFill>
        <a:effectLst/>
      </p:bgPr>
    </p:bg>
    <p:spTree>
      <p:nvGrpSpPr>
        <p:cNvPr id="1" name="Shape 5"/>
        <p:cNvGrpSpPr/>
        <p:nvPr/>
      </p:nvGrpSpPr>
      <p:grpSpPr>
        <a:xfrm>
          <a:off x="0" y="0"/>
          <a:ext cx="0" cy="0"/>
          <a:chOff x="0" y="0"/>
          <a:chExt cx="0" cy="0"/>
        </a:xfrm>
      </p:grpSpPr>
      <p:sp>
        <p:nvSpPr>
          <p:cNvPr id="6" name="Google Shape;6;g5afcd8ea15_0_299"/>
          <p:cNvSpPr txBox="1">
            <a:spLocks noGrp="1"/>
          </p:cNvSpPr>
          <p:nvPr>
            <p:ph type="title"/>
          </p:nvPr>
        </p:nvSpPr>
        <p:spPr>
          <a:xfrm>
            <a:off x="320908" y="142876"/>
            <a:ext cx="8502300" cy="815700"/>
          </a:xfrm>
          <a:prstGeom prst="rect">
            <a:avLst/>
          </a:prstGeom>
          <a:noFill/>
          <a:ln>
            <a:noFill/>
          </a:ln>
        </p:spPr>
        <p:txBody>
          <a:bodyPr spcFirstLastPara="1" wrap="square" lIns="0" tIns="0" rIns="0" bIns="0" anchor="b" anchorCtr="0">
            <a:noAutofit/>
          </a:bodyPr>
          <a:lstStyle>
            <a:lvl1pPr marR="0" lvl="0" algn="l" rtl="0">
              <a:lnSpc>
                <a:spcPct val="90000"/>
              </a:lnSpc>
              <a:spcBef>
                <a:spcPts val="0"/>
              </a:spcBef>
              <a:spcAft>
                <a:spcPts val="0"/>
              </a:spcAft>
              <a:buClr>
                <a:schemeClr val="accent2"/>
              </a:buClr>
              <a:buSzPts val="2800"/>
              <a:buFont typeface="Georgia"/>
              <a:buNone/>
              <a:defRPr sz="2800" b="0" i="0" u="none" strike="noStrike" cap="none">
                <a:solidFill>
                  <a:schemeClr val="accent2"/>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7" name="Google Shape;7;g5afcd8ea15_0_299"/>
          <p:cNvSpPr txBox="1">
            <a:spLocks noGrp="1"/>
          </p:cNvSpPr>
          <p:nvPr>
            <p:ph type="body" idx="1"/>
          </p:nvPr>
        </p:nvSpPr>
        <p:spPr>
          <a:xfrm>
            <a:off x="320040" y="1200152"/>
            <a:ext cx="8503800" cy="31866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317500"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17500"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3pPr>
            <a:lvl4pPr marL="1828800" marR="0" lvl="3" indent="-317500"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chemeClr val="dk1"/>
              </a:buClr>
              <a:buSzPts val="1400"/>
              <a:buFont typeface="Arial"/>
              <a:buNone/>
              <a:defRPr sz="1400" b="1"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8" name="Google Shape;8;g5afcd8ea15_0_299"/>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lvl1pPr marL="0" marR="0" lvl="0" indent="0" algn="ctr" rtl="0">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700"/>
              <a:buFont typeface="Arial"/>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105">
          <p15:clr>
            <a:srgbClr val="F26B43"/>
          </p15:clr>
        </p15:guide>
        <p15:guide id="2" pos="404">
          <p15:clr>
            <a:srgbClr val="F26B43"/>
          </p15:clr>
        </p15:guide>
        <p15:guide id="3" pos="11119">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7.png"/><Relationship Id="rId3" Type="http://schemas.openxmlformats.org/officeDocument/2006/relationships/image" Target="../media/image22.jpg"/><Relationship Id="rId7" Type="http://schemas.openxmlformats.org/officeDocument/2006/relationships/image" Target="../media/image26.png"/><Relationship Id="rId12"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25.png"/><Relationship Id="rId11" Type="http://schemas.openxmlformats.org/officeDocument/2006/relationships/image" Target="../media/image20.png"/><Relationship Id="rId5" Type="http://schemas.openxmlformats.org/officeDocument/2006/relationships/image" Target="../media/image24.png"/><Relationship Id="rId10" Type="http://schemas.openxmlformats.org/officeDocument/2006/relationships/image" Target="../media/image19.png"/><Relationship Id="rId4" Type="http://schemas.openxmlformats.org/officeDocument/2006/relationships/image" Target="../media/image23.png"/><Relationship Id="rId9" Type="http://schemas.openxmlformats.org/officeDocument/2006/relationships/image" Target="../media/image18.png"/><Relationship Id="rId14" Type="http://schemas.openxmlformats.org/officeDocument/2006/relationships/image" Target="../media/image28.png"/></Relationships>
</file>

<file path=ppt/slides/_rels/slide12.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hyperlink" Target="mailto:csps.digitalacademy-academiedunumerique.efpc@canada.ca"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hyperlink" Target="https://www.csps-efpc.gc.ca/About_us/Business_lines/digitalacademy-eng.aspx" TargetMode="External"/><Relationship Id="rId4" Type="http://schemas.openxmlformats.org/officeDocument/2006/relationships/hyperlink" Target="https://github.com/CSPS-EFPC-DAAN"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8.xml"/><Relationship Id="rId1" Type="http://schemas.openxmlformats.org/officeDocument/2006/relationships/slideLayout" Target="../slideLayouts/slideLayout4.xml"/><Relationship Id="rId5" Type="http://schemas.openxmlformats.org/officeDocument/2006/relationships/image" Target="../media/image33.png"/><Relationship Id="rId4" Type="http://schemas.openxmlformats.org/officeDocument/2006/relationships/image" Target="../media/image32.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eepurl.com/gdiUTH" TargetMode="External"/><Relationship Id="rId7" Type="http://schemas.openxmlformats.org/officeDocument/2006/relationships/image" Target="../media/image34.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hyperlink" Target="https://twitter.com/DigiAcademyCAN" TargetMode="External"/><Relationship Id="rId5" Type="http://schemas.openxmlformats.org/officeDocument/2006/relationships/hyperlink" Target="mailto:csps.digitalacademy-academiedunumerique.efpc@canada.ca" TargetMode="External"/><Relationship Id="rId4" Type="http://schemas.openxmlformats.org/officeDocument/2006/relationships/hyperlink" Target="http://www.busrides.ca/" TargetMode="External"/></Relationships>
</file>

<file path=ppt/slides/_rels/slide21.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37.png"/><Relationship Id="rId10" Type="http://schemas.openxmlformats.org/officeDocument/2006/relationships/image" Target="../media/image42.png"/><Relationship Id="rId4" Type="http://schemas.openxmlformats.org/officeDocument/2006/relationships/image" Target="../media/image36.png"/><Relationship Id="rId9" Type="http://schemas.openxmlformats.org/officeDocument/2006/relationships/image" Target="../media/image4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7" Type="http://schemas.openxmlformats.org/officeDocument/2006/relationships/image" Target="../media/image13.jp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12.jpg"/><Relationship Id="rId5" Type="http://schemas.openxmlformats.org/officeDocument/2006/relationships/image" Target="../media/image11.jpg"/><Relationship Id="rId4" Type="http://schemas.openxmlformats.org/officeDocument/2006/relationships/image" Target="../media/image10.jp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csps-efpc.gc.ca/events/index-eng.aspx"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
          <p:cNvSpPr txBox="1">
            <a:spLocks noGrp="1"/>
          </p:cNvSpPr>
          <p:nvPr>
            <p:ph type="ctrTitle"/>
          </p:nvPr>
        </p:nvSpPr>
        <p:spPr>
          <a:xfrm>
            <a:off x="322272" y="728375"/>
            <a:ext cx="7813886" cy="27096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rgbClr val="FFFFFF"/>
              </a:buClr>
              <a:buSzPts val="4200"/>
              <a:buFont typeface="Georgia"/>
              <a:buNone/>
            </a:pPr>
            <a:r>
              <a:rPr lang="en-US"/>
              <a:t>Canada School of Public Service</a:t>
            </a:r>
            <a:br>
              <a:rPr lang="en-US"/>
            </a:br>
            <a:r>
              <a:rPr lang="en-US"/>
              <a:t>Digital Academy</a:t>
            </a:r>
            <a:endParaRPr/>
          </a:p>
        </p:txBody>
      </p:sp>
      <p:sp>
        <p:nvSpPr>
          <p:cNvPr id="65" name="Google Shape;65;p1"/>
          <p:cNvSpPr txBox="1">
            <a:spLocks noGrp="1"/>
          </p:cNvSpPr>
          <p:nvPr>
            <p:ph type="subTitle" idx="1"/>
          </p:nvPr>
        </p:nvSpPr>
        <p:spPr>
          <a:xfrm>
            <a:off x="322284" y="3539205"/>
            <a:ext cx="5142900" cy="8493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lt1"/>
              </a:buClr>
              <a:buSzPts val="1300"/>
              <a:buNone/>
            </a:pPr>
            <a:r>
              <a:rPr lang="en-US"/>
              <a:t>Who we are and what we do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9"/>
          <p:cNvSpPr txBox="1"/>
          <p:nvPr/>
        </p:nvSpPr>
        <p:spPr>
          <a:xfrm>
            <a:off x="8523215" y="4541567"/>
            <a:ext cx="495000" cy="3693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Arial Narrow"/>
                <a:ea typeface="Arial Narrow"/>
                <a:cs typeface="Arial Narrow"/>
                <a:sym typeface="Arial Narrow"/>
              </a:rPr>
              <a:t>5</a:t>
            </a:r>
            <a:endParaRPr sz="1800" b="0" i="0" u="none" strike="noStrike" cap="none">
              <a:solidFill>
                <a:schemeClr val="dk1"/>
              </a:solidFill>
              <a:latin typeface="Arial Narrow"/>
              <a:ea typeface="Arial Narrow"/>
              <a:cs typeface="Arial Narrow"/>
              <a:sym typeface="Arial Narrow"/>
            </a:endParaRPr>
          </a:p>
        </p:txBody>
      </p:sp>
      <p:sp>
        <p:nvSpPr>
          <p:cNvPr id="248" name="Google Shape;248;p29"/>
          <p:cNvSpPr txBox="1"/>
          <p:nvPr/>
        </p:nvSpPr>
        <p:spPr>
          <a:xfrm>
            <a:off x="1618571" y="2188734"/>
            <a:ext cx="1206799" cy="1106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chemeClr val="accent1"/>
                </a:solidFill>
                <a:latin typeface="Georgia"/>
                <a:ea typeface="Georgia"/>
                <a:cs typeface="Georgia"/>
                <a:sym typeface="Georgia"/>
              </a:rPr>
              <a:t>Data</a:t>
            </a:r>
            <a:r>
              <a:rPr lang="en-US" sz="1050" b="0" i="0" u="none" strike="noStrike" cap="none">
                <a:solidFill>
                  <a:srgbClr val="3F3F3F"/>
                </a:solidFill>
                <a:latin typeface="Georgia"/>
                <a:ea typeface="Georgia"/>
                <a:cs typeface="Georgia"/>
                <a:sym typeface="Georgia"/>
              </a:rPr>
              <a:t>: </a:t>
            </a:r>
            <a:endParaRPr sz="1050" b="0" i="0" u="none" strike="noStrike" cap="none">
              <a:solidFill>
                <a:srgbClr val="3F3F3F"/>
              </a:solidFill>
              <a:latin typeface="Georgia"/>
              <a:ea typeface="Georgia"/>
              <a:cs typeface="Georgia"/>
              <a:sym typeface="Georgia"/>
            </a:endParaRPr>
          </a:p>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rgbClr val="3F3F3F"/>
                </a:solidFill>
                <a:latin typeface="Georgia"/>
                <a:ea typeface="Georgia"/>
                <a:cs typeface="Georgia"/>
                <a:sym typeface="Georgia"/>
              </a:rPr>
              <a:t>skills and tools required to conduct analytics, develop and test hypotheses, visualize and share reproducible results</a:t>
            </a:r>
            <a:endParaRPr sz="1050" b="0" i="0" u="none" strike="noStrike" cap="none">
              <a:solidFill>
                <a:srgbClr val="3F3F3F"/>
              </a:solidFill>
              <a:latin typeface="Georgia"/>
              <a:ea typeface="Georgia"/>
              <a:cs typeface="Georgia"/>
              <a:sym typeface="Georgia"/>
            </a:endParaRPr>
          </a:p>
        </p:txBody>
      </p:sp>
      <p:sp>
        <p:nvSpPr>
          <p:cNvPr id="249" name="Google Shape;249;p29"/>
          <p:cNvSpPr txBox="1"/>
          <p:nvPr/>
        </p:nvSpPr>
        <p:spPr>
          <a:xfrm>
            <a:off x="3177630" y="2188734"/>
            <a:ext cx="1209594" cy="1106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chemeClr val="accent1"/>
                </a:solidFill>
                <a:latin typeface="Georgia"/>
                <a:ea typeface="Georgia"/>
                <a:cs typeface="Georgia"/>
                <a:sym typeface="Georgia"/>
              </a:rPr>
              <a:t>Design</a:t>
            </a:r>
            <a:r>
              <a:rPr lang="en-US" sz="1050" b="0" i="0" u="none" strike="noStrike" cap="none">
                <a:solidFill>
                  <a:srgbClr val="3F3F3F"/>
                </a:solidFill>
                <a:latin typeface="Georgia"/>
                <a:ea typeface="Georgia"/>
                <a:cs typeface="Georgia"/>
                <a:sym typeface="Georgia"/>
              </a:rPr>
              <a:t>: </a:t>
            </a:r>
            <a:endParaRPr sz="1050" b="0" i="0" u="none" strike="noStrike" cap="none">
              <a:solidFill>
                <a:srgbClr val="3F3F3F"/>
              </a:solidFill>
              <a:latin typeface="Georgia"/>
              <a:ea typeface="Georgia"/>
              <a:cs typeface="Georgia"/>
              <a:sym typeface="Georgia"/>
            </a:endParaRPr>
          </a:p>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rgbClr val="3F3F3F"/>
                </a:solidFill>
                <a:latin typeface="Georgia"/>
                <a:ea typeface="Georgia"/>
                <a:cs typeface="Georgia"/>
                <a:sym typeface="Georgia"/>
              </a:rPr>
              <a:t>skills related to techniques and tools used in user experience research and service design in a digital age</a:t>
            </a:r>
            <a:endParaRPr sz="1050" b="0" i="0" u="none" strike="noStrike" cap="none">
              <a:solidFill>
                <a:srgbClr val="3F3F3F"/>
              </a:solidFill>
              <a:latin typeface="Georgia"/>
              <a:ea typeface="Georgia"/>
              <a:cs typeface="Georgia"/>
              <a:sym typeface="Georgia"/>
            </a:endParaRPr>
          </a:p>
        </p:txBody>
      </p:sp>
      <p:sp>
        <p:nvSpPr>
          <p:cNvPr id="250" name="Google Shape;250;p29"/>
          <p:cNvSpPr txBox="1"/>
          <p:nvPr/>
        </p:nvSpPr>
        <p:spPr>
          <a:xfrm>
            <a:off x="4661811" y="2188734"/>
            <a:ext cx="1326401" cy="1815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chemeClr val="accent1"/>
                </a:solidFill>
                <a:latin typeface="Georgia"/>
                <a:ea typeface="Georgia"/>
                <a:cs typeface="Georgia"/>
                <a:sym typeface="Georgia"/>
              </a:rPr>
              <a:t>Artificial intelligence and machine learning</a:t>
            </a:r>
            <a:r>
              <a:rPr lang="en-US" sz="1050" b="0" i="0" u="none" strike="noStrike" cap="none">
                <a:solidFill>
                  <a:srgbClr val="3F3F3F"/>
                </a:solidFill>
                <a:latin typeface="Georgia"/>
                <a:ea typeface="Georgia"/>
                <a:cs typeface="Georgia"/>
                <a:sym typeface="Georgia"/>
              </a:rPr>
              <a:t>: practical experience in developing and using algorithms to learn from and make predictions or decisions based on data</a:t>
            </a:r>
            <a:endParaRPr sz="1050" b="0" i="0" u="none" strike="noStrike" cap="none">
              <a:solidFill>
                <a:srgbClr val="3F3F3F"/>
              </a:solidFill>
              <a:latin typeface="Georgia"/>
              <a:ea typeface="Georgia"/>
              <a:cs typeface="Georgia"/>
              <a:sym typeface="Georgia"/>
            </a:endParaRPr>
          </a:p>
        </p:txBody>
      </p:sp>
      <p:sp>
        <p:nvSpPr>
          <p:cNvPr id="251" name="Google Shape;251;p29"/>
          <p:cNvSpPr txBox="1"/>
          <p:nvPr/>
        </p:nvSpPr>
        <p:spPr>
          <a:xfrm>
            <a:off x="7624356" y="2188724"/>
            <a:ext cx="1519644" cy="1951412"/>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chemeClr val="accent1"/>
                </a:solidFill>
                <a:latin typeface="Georgia"/>
                <a:ea typeface="Georgia"/>
                <a:cs typeface="Georgia"/>
                <a:sym typeface="Georgia"/>
              </a:rPr>
              <a:t>DevOps</a:t>
            </a:r>
            <a:r>
              <a:rPr lang="en-US" sz="1050" b="0" i="0" u="none" strike="noStrike" cap="none">
                <a:solidFill>
                  <a:srgbClr val="3F3F3F"/>
                </a:solidFill>
                <a:latin typeface="Georgia"/>
                <a:ea typeface="Georgia"/>
                <a:cs typeface="Georgia"/>
                <a:sym typeface="Georgia"/>
              </a:rPr>
              <a:t>: </a:t>
            </a:r>
            <a:endParaRPr sz="1050" b="0" i="0" u="none" strike="noStrike" cap="none">
              <a:solidFill>
                <a:srgbClr val="3F3F3F"/>
              </a:solidFill>
              <a:latin typeface="Georgia"/>
              <a:ea typeface="Georgia"/>
              <a:cs typeface="Georgia"/>
              <a:sym typeface="Georgia"/>
            </a:endParaRPr>
          </a:p>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rgbClr val="3F3F3F"/>
                </a:solidFill>
                <a:latin typeface="Georgia"/>
                <a:ea typeface="Georgia"/>
                <a:cs typeface="Georgia"/>
                <a:sym typeface="Georgia"/>
              </a:rPr>
              <a:t>practice of development (Dev) and operations (Ops), grounded in agile principles, to work through the entire service lifecycle (development, implementation, support) </a:t>
            </a:r>
            <a:endParaRPr sz="1050" b="0" i="0" u="none" strike="noStrike" cap="none">
              <a:solidFill>
                <a:srgbClr val="3F3F3F"/>
              </a:solidFill>
              <a:latin typeface="Georgia"/>
              <a:ea typeface="Georgia"/>
              <a:cs typeface="Georgia"/>
              <a:sym typeface="Georgia"/>
            </a:endParaRPr>
          </a:p>
        </p:txBody>
      </p:sp>
      <p:sp>
        <p:nvSpPr>
          <p:cNvPr id="252" name="Google Shape;252;p29"/>
          <p:cNvSpPr txBox="1"/>
          <p:nvPr/>
        </p:nvSpPr>
        <p:spPr>
          <a:xfrm>
            <a:off x="6364246" y="2188724"/>
            <a:ext cx="1260110" cy="1835785"/>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chemeClr val="accent1"/>
                </a:solidFill>
                <a:latin typeface="Georgia"/>
                <a:ea typeface="Georgia"/>
                <a:cs typeface="Georgia"/>
                <a:sym typeface="Georgia"/>
              </a:rPr>
              <a:t>Development</a:t>
            </a:r>
            <a:r>
              <a:rPr lang="en-US" sz="1050" b="0" i="0" u="none" strike="noStrike" cap="none">
                <a:solidFill>
                  <a:srgbClr val="3F3F3F"/>
                </a:solidFill>
                <a:latin typeface="Georgia"/>
                <a:ea typeface="Georgia"/>
                <a:cs typeface="Georgia"/>
                <a:sym typeface="Georgia"/>
              </a:rPr>
              <a:t>: </a:t>
            </a:r>
            <a:endParaRPr sz="1050" b="0" i="0" u="none" strike="noStrike" cap="none">
              <a:solidFill>
                <a:srgbClr val="3F3F3F"/>
              </a:solidFill>
              <a:latin typeface="Georgia"/>
              <a:ea typeface="Georgia"/>
              <a:cs typeface="Georgia"/>
              <a:sym typeface="Georgia"/>
            </a:endParaRPr>
          </a:p>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rgbClr val="3F3F3F"/>
                </a:solidFill>
                <a:latin typeface="Georgia"/>
                <a:ea typeface="Georgia"/>
                <a:cs typeface="Georgia"/>
                <a:sym typeface="Georgia"/>
              </a:rPr>
              <a:t>tools for modern day development including: object oriented programming, web development, and application deployment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Georgia"/>
              <a:ea typeface="Georgia"/>
              <a:cs typeface="Georgia"/>
              <a:sym typeface="Georgia"/>
            </a:endParaRPr>
          </a:p>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Georgia"/>
              <a:ea typeface="Georgia"/>
              <a:cs typeface="Georgia"/>
              <a:sym typeface="Georgia"/>
            </a:endParaRPr>
          </a:p>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0000"/>
              </a:solidFill>
              <a:latin typeface="Arial"/>
              <a:ea typeface="Arial"/>
              <a:cs typeface="Arial"/>
              <a:sym typeface="Arial"/>
            </a:endParaRPr>
          </a:p>
        </p:txBody>
      </p:sp>
      <p:sp>
        <p:nvSpPr>
          <p:cNvPr id="253" name="Google Shape;253;p29"/>
          <p:cNvSpPr/>
          <p:nvPr/>
        </p:nvSpPr>
        <p:spPr>
          <a:xfrm>
            <a:off x="932980" y="767125"/>
            <a:ext cx="4441500" cy="681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29"/>
          <p:cNvSpPr txBox="1"/>
          <p:nvPr/>
        </p:nvSpPr>
        <p:spPr>
          <a:xfrm>
            <a:off x="851100" y="175648"/>
            <a:ext cx="4758600" cy="525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US" sz="3000" b="0" i="0" u="none" strike="noStrike" cap="none">
                <a:solidFill>
                  <a:srgbClr val="4E5B73"/>
                </a:solidFill>
                <a:latin typeface="Georgia"/>
                <a:ea typeface="Georgia"/>
                <a:cs typeface="Georgia"/>
                <a:sym typeface="Georgia"/>
              </a:rPr>
              <a:t>Premium learning streams</a:t>
            </a:r>
            <a:endParaRPr sz="2200" b="0" i="0" u="none" strike="noStrike" cap="none">
              <a:solidFill>
                <a:srgbClr val="4E5B73"/>
              </a:solidFill>
              <a:latin typeface="Georgia"/>
              <a:ea typeface="Georgia"/>
              <a:cs typeface="Georgia"/>
              <a:sym typeface="Georgia"/>
            </a:endParaRPr>
          </a:p>
        </p:txBody>
      </p:sp>
      <p:sp>
        <p:nvSpPr>
          <p:cNvPr id="255" name="Google Shape;255;p29"/>
          <p:cNvSpPr txBox="1">
            <a:spLocks noGrp="1"/>
          </p:cNvSpPr>
          <p:nvPr>
            <p:ph type="sldNum" idx="12"/>
          </p:nvPr>
        </p:nvSpPr>
        <p:spPr>
          <a:xfrm>
            <a:off x="4420070" y="4753313"/>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a:t>10</a:t>
            </a:fld>
            <a:endParaRPr/>
          </a:p>
        </p:txBody>
      </p:sp>
      <p:pic>
        <p:nvPicPr>
          <p:cNvPr id="256" name="Google Shape;256;p29"/>
          <p:cNvPicPr preferRelativeResize="0"/>
          <p:nvPr/>
        </p:nvPicPr>
        <p:blipFill rotWithShape="1">
          <a:blip r:embed="rId3">
            <a:alphaModFix/>
          </a:blip>
          <a:srcRect/>
          <a:stretch/>
        </p:blipFill>
        <p:spPr>
          <a:xfrm>
            <a:off x="6645921" y="997356"/>
            <a:ext cx="696760" cy="844954"/>
          </a:xfrm>
          <a:prstGeom prst="rect">
            <a:avLst/>
          </a:prstGeom>
          <a:noFill/>
          <a:ln>
            <a:noFill/>
          </a:ln>
        </p:spPr>
      </p:pic>
      <p:pic>
        <p:nvPicPr>
          <p:cNvPr id="257" name="Google Shape;257;p29"/>
          <p:cNvPicPr preferRelativeResize="0"/>
          <p:nvPr/>
        </p:nvPicPr>
        <p:blipFill rotWithShape="1">
          <a:blip r:embed="rId4">
            <a:alphaModFix/>
          </a:blip>
          <a:srcRect/>
          <a:stretch/>
        </p:blipFill>
        <p:spPr>
          <a:xfrm>
            <a:off x="4810892" y="1089491"/>
            <a:ext cx="984983" cy="844954"/>
          </a:xfrm>
          <a:prstGeom prst="rect">
            <a:avLst/>
          </a:prstGeom>
          <a:noFill/>
          <a:ln>
            <a:noFill/>
          </a:ln>
        </p:spPr>
      </p:pic>
      <p:pic>
        <p:nvPicPr>
          <p:cNvPr id="258" name="Google Shape;258;p29"/>
          <p:cNvPicPr preferRelativeResize="0"/>
          <p:nvPr/>
        </p:nvPicPr>
        <p:blipFill rotWithShape="1">
          <a:blip r:embed="rId5">
            <a:alphaModFix/>
          </a:blip>
          <a:srcRect/>
          <a:stretch/>
        </p:blipFill>
        <p:spPr>
          <a:xfrm>
            <a:off x="8021450" y="1054676"/>
            <a:ext cx="727835" cy="844954"/>
          </a:xfrm>
          <a:prstGeom prst="rect">
            <a:avLst/>
          </a:prstGeom>
          <a:noFill/>
          <a:ln>
            <a:noFill/>
          </a:ln>
        </p:spPr>
      </p:pic>
      <p:pic>
        <p:nvPicPr>
          <p:cNvPr id="259" name="Google Shape;259;p29"/>
          <p:cNvPicPr preferRelativeResize="0"/>
          <p:nvPr/>
        </p:nvPicPr>
        <p:blipFill rotWithShape="1">
          <a:blip r:embed="rId6">
            <a:alphaModFix/>
          </a:blip>
          <a:srcRect/>
          <a:stretch/>
        </p:blipFill>
        <p:spPr>
          <a:xfrm>
            <a:off x="3314947" y="1089491"/>
            <a:ext cx="840314" cy="844954"/>
          </a:xfrm>
          <a:prstGeom prst="rect">
            <a:avLst/>
          </a:prstGeom>
          <a:noFill/>
          <a:ln>
            <a:noFill/>
          </a:ln>
        </p:spPr>
      </p:pic>
      <p:pic>
        <p:nvPicPr>
          <p:cNvPr id="260" name="Google Shape;260;p29"/>
          <p:cNvPicPr preferRelativeResize="0"/>
          <p:nvPr/>
        </p:nvPicPr>
        <p:blipFill rotWithShape="1">
          <a:blip r:embed="rId7">
            <a:alphaModFix/>
          </a:blip>
          <a:srcRect/>
          <a:stretch/>
        </p:blipFill>
        <p:spPr>
          <a:xfrm>
            <a:off x="1868500" y="1089491"/>
            <a:ext cx="835937" cy="844954"/>
          </a:xfrm>
          <a:prstGeom prst="rect">
            <a:avLst/>
          </a:prstGeom>
          <a:noFill/>
          <a:ln>
            <a:noFill/>
          </a:ln>
        </p:spPr>
      </p:pic>
      <p:sp>
        <p:nvSpPr>
          <p:cNvPr id="261" name="Google Shape;261;p29"/>
          <p:cNvSpPr/>
          <p:nvPr/>
        </p:nvSpPr>
        <p:spPr>
          <a:xfrm>
            <a:off x="431178" y="1185674"/>
            <a:ext cx="770578" cy="748771"/>
          </a:xfrm>
          <a:custGeom>
            <a:avLst/>
            <a:gdLst/>
            <a:ahLst/>
            <a:cxnLst/>
            <a:rect l="l" t="t" r="r" b="b"/>
            <a:pathLst>
              <a:path w="450" h="420" extrusionOk="0">
                <a:moveTo>
                  <a:pt x="360" y="0"/>
                </a:moveTo>
                <a:cubicBezTo>
                  <a:pt x="343" y="0"/>
                  <a:pt x="329" y="6"/>
                  <a:pt x="318" y="17"/>
                </a:cubicBezTo>
                <a:cubicBezTo>
                  <a:pt x="306" y="29"/>
                  <a:pt x="300" y="43"/>
                  <a:pt x="300" y="60"/>
                </a:cubicBezTo>
                <a:cubicBezTo>
                  <a:pt x="300" y="77"/>
                  <a:pt x="306" y="91"/>
                  <a:pt x="318" y="102"/>
                </a:cubicBezTo>
                <a:cubicBezTo>
                  <a:pt x="329" y="114"/>
                  <a:pt x="343" y="120"/>
                  <a:pt x="360" y="120"/>
                </a:cubicBezTo>
                <a:cubicBezTo>
                  <a:pt x="377" y="120"/>
                  <a:pt x="391" y="114"/>
                  <a:pt x="403" y="102"/>
                </a:cubicBezTo>
                <a:cubicBezTo>
                  <a:pt x="414" y="91"/>
                  <a:pt x="420" y="77"/>
                  <a:pt x="420" y="60"/>
                </a:cubicBezTo>
                <a:cubicBezTo>
                  <a:pt x="420" y="43"/>
                  <a:pt x="414" y="29"/>
                  <a:pt x="403" y="17"/>
                </a:cubicBezTo>
                <a:cubicBezTo>
                  <a:pt x="391" y="6"/>
                  <a:pt x="377" y="0"/>
                  <a:pt x="360" y="0"/>
                </a:cubicBezTo>
                <a:close/>
                <a:moveTo>
                  <a:pt x="421" y="120"/>
                </a:moveTo>
                <a:cubicBezTo>
                  <a:pt x="420" y="120"/>
                  <a:pt x="417" y="122"/>
                  <a:pt x="411" y="125"/>
                </a:cubicBezTo>
                <a:cubicBezTo>
                  <a:pt x="405" y="128"/>
                  <a:pt x="397" y="132"/>
                  <a:pt x="388" y="135"/>
                </a:cubicBezTo>
                <a:cubicBezTo>
                  <a:pt x="379" y="138"/>
                  <a:pt x="369" y="140"/>
                  <a:pt x="360" y="140"/>
                </a:cubicBezTo>
                <a:cubicBezTo>
                  <a:pt x="350" y="140"/>
                  <a:pt x="339" y="138"/>
                  <a:pt x="329" y="135"/>
                </a:cubicBezTo>
                <a:cubicBezTo>
                  <a:pt x="330" y="140"/>
                  <a:pt x="330" y="146"/>
                  <a:pt x="330" y="150"/>
                </a:cubicBezTo>
                <a:cubicBezTo>
                  <a:pt x="330" y="172"/>
                  <a:pt x="324" y="192"/>
                  <a:pt x="311" y="210"/>
                </a:cubicBezTo>
                <a:cubicBezTo>
                  <a:pt x="336" y="211"/>
                  <a:pt x="357" y="221"/>
                  <a:pt x="373" y="240"/>
                </a:cubicBezTo>
                <a:cubicBezTo>
                  <a:pt x="405" y="240"/>
                  <a:pt x="405" y="240"/>
                  <a:pt x="405" y="240"/>
                </a:cubicBezTo>
                <a:cubicBezTo>
                  <a:pt x="417" y="240"/>
                  <a:pt x="428" y="237"/>
                  <a:pt x="437" y="231"/>
                </a:cubicBezTo>
                <a:cubicBezTo>
                  <a:pt x="446" y="224"/>
                  <a:pt x="450" y="215"/>
                  <a:pt x="450" y="203"/>
                </a:cubicBezTo>
                <a:cubicBezTo>
                  <a:pt x="450" y="148"/>
                  <a:pt x="440" y="120"/>
                  <a:pt x="421" y="120"/>
                </a:cubicBezTo>
                <a:close/>
                <a:moveTo>
                  <a:pt x="225" y="60"/>
                </a:moveTo>
                <a:cubicBezTo>
                  <a:pt x="200" y="60"/>
                  <a:pt x="179" y="69"/>
                  <a:pt x="161" y="86"/>
                </a:cubicBezTo>
                <a:cubicBezTo>
                  <a:pt x="144" y="104"/>
                  <a:pt x="135" y="125"/>
                  <a:pt x="135" y="150"/>
                </a:cubicBezTo>
                <a:cubicBezTo>
                  <a:pt x="135" y="175"/>
                  <a:pt x="144" y="196"/>
                  <a:pt x="161" y="214"/>
                </a:cubicBezTo>
                <a:cubicBezTo>
                  <a:pt x="179" y="231"/>
                  <a:pt x="200" y="240"/>
                  <a:pt x="225" y="240"/>
                </a:cubicBezTo>
                <a:cubicBezTo>
                  <a:pt x="250" y="240"/>
                  <a:pt x="271" y="231"/>
                  <a:pt x="289" y="214"/>
                </a:cubicBezTo>
                <a:cubicBezTo>
                  <a:pt x="306" y="196"/>
                  <a:pt x="315" y="175"/>
                  <a:pt x="315" y="150"/>
                </a:cubicBezTo>
                <a:cubicBezTo>
                  <a:pt x="315" y="125"/>
                  <a:pt x="306" y="104"/>
                  <a:pt x="289" y="86"/>
                </a:cubicBezTo>
                <a:cubicBezTo>
                  <a:pt x="271" y="69"/>
                  <a:pt x="250" y="60"/>
                  <a:pt x="225" y="60"/>
                </a:cubicBezTo>
                <a:close/>
                <a:moveTo>
                  <a:pt x="90" y="0"/>
                </a:moveTo>
                <a:cubicBezTo>
                  <a:pt x="73" y="0"/>
                  <a:pt x="59" y="6"/>
                  <a:pt x="47" y="17"/>
                </a:cubicBezTo>
                <a:cubicBezTo>
                  <a:pt x="36" y="29"/>
                  <a:pt x="30" y="43"/>
                  <a:pt x="30" y="60"/>
                </a:cubicBezTo>
                <a:cubicBezTo>
                  <a:pt x="30" y="77"/>
                  <a:pt x="36" y="91"/>
                  <a:pt x="47" y="102"/>
                </a:cubicBezTo>
                <a:cubicBezTo>
                  <a:pt x="59" y="114"/>
                  <a:pt x="73" y="120"/>
                  <a:pt x="90" y="120"/>
                </a:cubicBezTo>
                <a:cubicBezTo>
                  <a:pt x="106" y="120"/>
                  <a:pt x="120" y="114"/>
                  <a:pt x="132" y="102"/>
                </a:cubicBezTo>
                <a:cubicBezTo>
                  <a:pt x="144" y="91"/>
                  <a:pt x="150" y="77"/>
                  <a:pt x="150" y="60"/>
                </a:cubicBezTo>
                <a:cubicBezTo>
                  <a:pt x="150" y="43"/>
                  <a:pt x="144" y="29"/>
                  <a:pt x="132" y="17"/>
                </a:cubicBezTo>
                <a:cubicBezTo>
                  <a:pt x="120" y="6"/>
                  <a:pt x="106" y="0"/>
                  <a:pt x="90" y="0"/>
                </a:cubicBezTo>
                <a:close/>
                <a:moveTo>
                  <a:pt x="389" y="335"/>
                </a:moveTo>
                <a:cubicBezTo>
                  <a:pt x="389" y="327"/>
                  <a:pt x="388" y="319"/>
                  <a:pt x="386" y="310"/>
                </a:cubicBezTo>
                <a:cubicBezTo>
                  <a:pt x="384" y="301"/>
                  <a:pt x="382" y="292"/>
                  <a:pt x="380" y="284"/>
                </a:cubicBezTo>
                <a:cubicBezTo>
                  <a:pt x="377" y="276"/>
                  <a:pt x="374" y="269"/>
                  <a:pt x="370" y="261"/>
                </a:cubicBezTo>
                <a:cubicBezTo>
                  <a:pt x="365" y="254"/>
                  <a:pt x="361" y="248"/>
                  <a:pt x="355" y="242"/>
                </a:cubicBezTo>
                <a:cubicBezTo>
                  <a:pt x="350" y="237"/>
                  <a:pt x="343" y="233"/>
                  <a:pt x="335" y="230"/>
                </a:cubicBezTo>
                <a:cubicBezTo>
                  <a:pt x="327" y="227"/>
                  <a:pt x="318" y="225"/>
                  <a:pt x="309" y="225"/>
                </a:cubicBezTo>
                <a:cubicBezTo>
                  <a:pt x="307" y="225"/>
                  <a:pt x="304" y="227"/>
                  <a:pt x="299" y="230"/>
                </a:cubicBezTo>
                <a:cubicBezTo>
                  <a:pt x="294" y="234"/>
                  <a:pt x="288" y="237"/>
                  <a:pt x="282" y="241"/>
                </a:cubicBezTo>
                <a:cubicBezTo>
                  <a:pt x="275" y="246"/>
                  <a:pt x="267" y="249"/>
                  <a:pt x="257" y="253"/>
                </a:cubicBezTo>
                <a:cubicBezTo>
                  <a:pt x="246" y="256"/>
                  <a:pt x="236" y="258"/>
                  <a:pt x="225" y="258"/>
                </a:cubicBezTo>
                <a:cubicBezTo>
                  <a:pt x="214" y="258"/>
                  <a:pt x="204" y="256"/>
                  <a:pt x="193" y="253"/>
                </a:cubicBezTo>
                <a:cubicBezTo>
                  <a:pt x="183" y="249"/>
                  <a:pt x="174" y="246"/>
                  <a:pt x="168" y="241"/>
                </a:cubicBezTo>
                <a:cubicBezTo>
                  <a:pt x="162" y="237"/>
                  <a:pt x="156" y="234"/>
                  <a:pt x="151" y="230"/>
                </a:cubicBezTo>
                <a:cubicBezTo>
                  <a:pt x="146" y="227"/>
                  <a:pt x="142" y="225"/>
                  <a:pt x="141" y="225"/>
                </a:cubicBezTo>
                <a:cubicBezTo>
                  <a:pt x="131" y="225"/>
                  <a:pt x="123" y="227"/>
                  <a:pt x="115" y="230"/>
                </a:cubicBezTo>
                <a:cubicBezTo>
                  <a:pt x="107" y="233"/>
                  <a:pt x="100" y="237"/>
                  <a:pt x="95" y="242"/>
                </a:cubicBezTo>
                <a:cubicBezTo>
                  <a:pt x="89" y="248"/>
                  <a:pt x="84" y="254"/>
                  <a:pt x="80" y="261"/>
                </a:cubicBezTo>
                <a:cubicBezTo>
                  <a:pt x="76" y="269"/>
                  <a:pt x="73" y="276"/>
                  <a:pt x="70" y="284"/>
                </a:cubicBezTo>
                <a:cubicBezTo>
                  <a:pt x="68" y="292"/>
                  <a:pt x="65" y="301"/>
                  <a:pt x="64" y="310"/>
                </a:cubicBezTo>
                <a:cubicBezTo>
                  <a:pt x="62" y="319"/>
                  <a:pt x="61" y="327"/>
                  <a:pt x="61" y="335"/>
                </a:cubicBezTo>
                <a:cubicBezTo>
                  <a:pt x="60" y="343"/>
                  <a:pt x="60" y="351"/>
                  <a:pt x="60" y="360"/>
                </a:cubicBezTo>
                <a:cubicBezTo>
                  <a:pt x="60" y="378"/>
                  <a:pt x="65" y="393"/>
                  <a:pt x="77" y="404"/>
                </a:cubicBezTo>
                <a:cubicBezTo>
                  <a:pt x="88" y="415"/>
                  <a:pt x="103" y="420"/>
                  <a:pt x="122" y="420"/>
                </a:cubicBezTo>
                <a:cubicBezTo>
                  <a:pt x="327" y="420"/>
                  <a:pt x="327" y="420"/>
                  <a:pt x="327" y="420"/>
                </a:cubicBezTo>
                <a:cubicBezTo>
                  <a:pt x="346" y="420"/>
                  <a:pt x="362" y="415"/>
                  <a:pt x="373" y="404"/>
                </a:cubicBezTo>
                <a:cubicBezTo>
                  <a:pt x="384" y="393"/>
                  <a:pt x="390" y="378"/>
                  <a:pt x="390" y="360"/>
                </a:cubicBezTo>
                <a:cubicBezTo>
                  <a:pt x="390" y="351"/>
                  <a:pt x="390" y="343"/>
                  <a:pt x="389" y="335"/>
                </a:cubicBezTo>
                <a:close/>
                <a:moveTo>
                  <a:pt x="120" y="150"/>
                </a:moveTo>
                <a:cubicBezTo>
                  <a:pt x="120" y="146"/>
                  <a:pt x="120" y="140"/>
                  <a:pt x="121" y="135"/>
                </a:cubicBezTo>
                <a:cubicBezTo>
                  <a:pt x="111" y="138"/>
                  <a:pt x="100" y="140"/>
                  <a:pt x="90" y="140"/>
                </a:cubicBezTo>
                <a:cubicBezTo>
                  <a:pt x="80" y="140"/>
                  <a:pt x="71" y="138"/>
                  <a:pt x="62" y="135"/>
                </a:cubicBezTo>
                <a:cubicBezTo>
                  <a:pt x="52" y="132"/>
                  <a:pt x="45" y="128"/>
                  <a:pt x="39" y="125"/>
                </a:cubicBezTo>
                <a:cubicBezTo>
                  <a:pt x="33" y="122"/>
                  <a:pt x="30" y="120"/>
                  <a:pt x="29" y="120"/>
                </a:cubicBezTo>
                <a:cubicBezTo>
                  <a:pt x="9" y="120"/>
                  <a:pt x="0" y="148"/>
                  <a:pt x="0" y="203"/>
                </a:cubicBezTo>
                <a:cubicBezTo>
                  <a:pt x="0" y="215"/>
                  <a:pt x="4" y="224"/>
                  <a:pt x="13" y="231"/>
                </a:cubicBezTo>
                <a:cubicBezTo>
                  <a:pt x="22" y="237"/>
                  <a:pt x="32" y="240"/>
                  <a:pt x="45" y="240"/>
                </a:cubicBezTo>
                <a:cubicBezTo>
                  <a:pt x="77" y="240"/>
                  <a:pt x="77" y="240"/>
                  <a:pt x="77" y="240"/>
                </a:cubicBezTo>
                <a:cubicBezTo>
                  <a:pt x="93" y="221"/>
                  <a:pt x="113" y="211"/>
                  <a:pt x="139" y="210"/>
                </a:cubicBezTo>
                <a:cubicBezTo>
                  <a:pt x="126" y="192"/>
                  <a:pt x="120" y="172"/>
                  <a:pt x="120" y="150"/>
                </a:cubicBezTo>
                <a:close/>
              </a:path>
            </a:pathLst>
          </a:custGeom>
          <a:solidFill>
            <a:srgbClr val="53535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62" name="Google Shape;262;p29"/>
          <p:cNvSpPr/>
          <p:nvPr/>
        </p:nvSpPr>
        <p:spPr>
          <a:xfrm>
            <a:off x="202525" y="1054676"/>
            <a:ext cx="1295700" cy="2603700"/>
          </a:xfrm>
          <a:prstGeom prst="rect">
            <a:avLst/>
          </a:prstGeom>
          <a:solidFill>
            <a:schemeClr val="dk2">
              <a:alpha val="47450"/>
            </a:schemeClr>
          </a:solidFill>
          <a:ln w="9525" cap="flat" cmpd="sng">
            <a:solidFill>
              <a:srgbClr val="3F2A56"/>
            </a:solidFill>
            <a:prstDash val="solid"/>
            <a:round/>
            <a:headEnd type="none" w="sm" len="sm"/>
            <a:tailEnd type="none" w="sm" len="sm"/>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p:txBody>
      </p:sp>
      <p:sp>
        <p:nvSpPr>
          <p:cNvPr id="263" name="Google Shape;263;p29"/>
          <p:cNvSpPr txBox="1"/>
          <p:nvPr/>
        </p:nvSpPr>
        <p:spPr>
          <a:xfrm>
            <a:off x="199750" y="2188724"/>
            <a:ext cx="1333800" cy="1469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sng" strike="noStrike" cap="none">
                <a:solidFill>
                  <a:schemeClr val="lt1"/>
                </a:solidFill>
                <a:latin typeface="Georgia"/>
                <a:ea typeface="Georgia"/>
                <a:cs typeface="Georgia"/>
                <a:sym typeface="Georgia"/>
              </a:rPr>
              <a:t>Leadership:</a:t>
            </a:r>
            <a:endParaRPr sz="1050" b="0" i="0" u="sng" strike="noStrike" cap="none">
              <a:solidFill>
                <a:schemeClr val="lt1"/>
              </a:solidFill>
              <a:latin typeface="Georgia"/>
              <a:ea typeface="Georgia"/>
              <a:cs typeface="Georgia"/>
              <a:sym typeface="Georgia"/>
            </a:endParaRPr>
          </a:p>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range of non-expert leadership topics (e.g. digital standards, user-centered design).</a:t>
            </a:r>
            <a:endParaRPr sz="1050" b="0" i="0" u="none" strike="noStrike" cap="none">
              <a:solidFill>
                <a:schemeClr val="lt1"/>
              </a:solidFill>
              <a:latin typeface="Arial"/>
              <a:ea typeface="Arial"/>
              <a:cs typeface="Arial"/>
              <a:sym typeface="Arial"/>
            </a:endParaRPr>
          </a:p>
        </p:txBody>
      </p:sp>
      <p:cxnSp>
        <p:nvCxnSpPr>
          <p:cNvPr id="264" name="Google Shape;264;p29"/>
          <p:cNvCxnSpPr/>
          <p:nvPr/>
        </p:nvCxnSpPr>
        <p:spPr>
          <a:xfrm>
            <a:off x="1618571" y="1010085"/>
            <a:ext cx="0" cy="3130061"/>
          </a:xfrm>
          <a:prstGeom prst="straightConnector1">
            <a:avLst/>
          </a:prstGeom>
          <a:noFill/>
          <a:ln w="38100" cap="flat" cmpd="sng">
            <a:solidFill>
              <a:srgbClr val="3C2755"/>
            </a:solidFill>
            <a:prstDash val="solid"/>
            <a:round/>
            <a:headEnd type="none" w="sm" len="sm"/>
            <a:tailEnd type="none" w="sm" len="sm"/>
          </a:ln>
        </p:spPr>
      </p:cxnSp>
      <p:sp>
        <p:nvSpPr>
          <p:cNvPr id="265" name="Google Shape;265;p29"/>
          <p:cNvSpPr txBox="1"/>
          <p:nvPr/>
        </p:nvSpPr>
        <p:spPr>
          <a:xfrm>
            <a:off x="263307" y="3676584"/>
            <a:ext cx="1206900" cy="1106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chemeClr val="accent1"/>
                </a:solidFill>
                <a:latin typeface="Georgia"/>
                <a:ea typeface="Georgia"/>
                <a:cs typeface="Georgia"/>
                <a:sym typeface="Georgia"/>
              </a:rPr>
              <a:t>Specific training for participants’ leadership</a:t>
            </a:r>
            <a:endParaRPr sz="1050" b="0" i="0" u="none" strike="noStrike" cap="none">
              <a:solidFill>
                <a:srgbClr val="3F3F3F"/>
              </a:solidFill>
              <a:latin typeface="Georgia"/>
              <a:ea typeface="Georgia"/>
              <a:cs typeface="Georgia"/>
              <a:sym typeface="Georgia"/>
            </a:endParaRPr>
          </a:p>
        </p:txBody>
      </p:sp>
      <p:sp>
        <p:nvSpPr>
          <p:cNvPr id="266" name="Google Shape;266;p29"/>
          <p:cNvSpPr/>
          <p:nvPr/>
        </p:nvSpPr>
        <p:spPr>
          <a:xfrm rot="5400000">
            <a:off x="215995" y="247725"/>
            <a:ext cx="645300" cy="624900"/>
          </a:xfrm>
          <a:prstGeom prst="hexagon">
            <a:avLst>
              <a:gd name="adj" fmla="val 25000"/>
              <a:gd name="vf" fmla="val 115470"/>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400" b="0" i="0" u="none" strike="noStrike" cap="none">
              <a:solidFill>
                <a:schemeClr val="lt1"/>
              </a:solidFill>
              <a:latin typeface="Arial"/>
              <a:ea typeface="Arial"/>
              <a:cs typeface="Arial"/>
              <a:sym typeface="Arial"/>
            </a:endParaRPr>
          </a:p>
        </p:txBody>
      </p:sp>
      <p:sp>
        <p:nvSpPr>
          <p:cNvPr id="267" name="Google Shape;267;p29"/>
          <p:cNvSpPr txBox="1"/>
          <p:nvPr/>
        </p:nvSpPr>
        <p:spPr>
          <a:xfrm>
            <a:off x="329756" y="236503"/>
            <a:ext cx="324600" cy="646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800"/>
              <a:buFont typeface="Arial"/>
              <a:buNone/>
            </a:pPr>
            <a:r>
              <a:rPr lang="en-US" sz="3600" b="0" i="0" u="none" strike="noStrike" cap="none">
                <a:solidFill>
                  <a:schemeClr val="lt1"/>
                </a:solidFill>
                <a:latin typeface="Arial"/>
                <a:ea typeface="Arial"/>
                <a:cs typeface="Arial"/>
                <a:sym typeface="Arial"/>
              </a:rPr>
              <a:t>2</a:t>
            </a:r>
            <a:endParaRPr sz="3600" b="0" i="0" u="none" strike="noStrike" cap="none">
              <a:solidFill>
                <a:schemeClr val="lt1"/>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9"/>
          <p:cNvSpPr txBox="1">
            <a:spLocks noGrp="1"/>
          </p:cNvSpPr>
          <p:nvPr>
            <p:ph type="title"/>
          </p:nvPr>
        </p:nvSpPr>
        <p:spPr>
          <a:xfrm>
            <a:off x="990884" y="172252"/>
            <a:ext cx="8502300" cy="5424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1800"/>
              <a:buNone/>
            </a:pPr>
            <a:r>
              <a:rPr lang="en-US"/>
              <a:t>Learning Journey: Premium Cohort 2</a:t>
            </a:r>
            <a:endParaRPr/>
          </a:p>
        </p:txBody>
      </p:sp>
      <p:sp>
        <p:nvSpPr>
          <p:cNvPr id="273" name="Google Shape;273;p9"/>
          <p:cNvSpPr txBox="1">
            <a:spLocks noGrp="1"/>
          </p:cNvSpPr>
          <p:nvPr>
            <p:ph type="sldNum" idx="12"/>
          </p:nvPr>
        </p:nvSpPr>
        <p:spPr>
          <a:xfrm>
            <a:off x="4420070" y="4850859"/>
            <a:ext cx="303860" cy="143252"/>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900"/>
              <a:buNone/>
            </a:pPr>
            <a:fld id="{00000000-1234-1234-1234-123412341234}" type="slidenum">
              <a:rPr lang="en-US"/>
              <a:t>11</a:t>
            </a:fld>
            <a:endParaRPr/>
          </a:p>
        </p:txBody>
      </p:sp>
      <p:cxnSp>
        <p:nvCxnSpPr>
          <p:cNvPr id="274" name="Google Shape;274;p9"/>
          <p:cNvCxnSpPr/>
          <p:nvPr/>
        </p:nvCxnSpPr>
        <p:spPr>
          <a:xfrm rot="10800000" flipH="1">
            <a:off x="184750" y="2270397"/>
            <a:ext cx="8959250" cy="46181"/>
          </a:xfrm>
          <a:prstGeom prst="straightConnector1">
            <a:avLst/>
          </a:prstGeom>
          <a:noFill/>
          <a:ln w="76200" cap="flat" cmpd="sng">
            <a:solidFill>
              <a:schemeClr val="dk1"/>
            </a:solidFill>
            <a:prstDash val="solid"/>
            <a:round/>
            <a:headEnd type="none" w="sm" len="sm"/>
            <a:tailEnd type="triangle" w="med" len="med"/>
          </a:ln>
        </p:spPr>
      </p:cxnSp>
      <p:pic>
        <p:nvPicPr>
          <p:cNvPr id="275" name="Google Shape;275;p9" descr="Image result for foundations icon"/>
          <p:cNvPicPr preferRelativeResize="0"/>
          <p:nvPr/>
        </p:nvPicPr>
        <p:blipFill rotWithShape="1">
          <a:blip r:embed="rId3">
            <a:alphaModFix/>
          </a:blip>
          <a:srcRect l="24835" t="23426" r="24908" b="31336"/>
          <a:stretch/>
        </p:blipFill>
        <p:spPr>
          <a:xfrm>
            <a:off x="1662150" y="1964879"/>
            <a:ext cx="557895" cy="545975"/>
          </a:xfrm>
          <a:prstGeom prst="rect">
            <a:avLst/>
          </a:prstGeom>
          <a:noFill/>
          <a:ln>
            <a:noFill/>
          </a:ln>
        </p:spPr>
      </p:pic>
      <p:sp>
        <p:nvSpPr>
          <p:cNvPr id="276" name="Google Shape;276;p9"/>
          <p:cNvSpPr/>
          <p:nvPr/>
        </p:nvSpPr>
        <p:spPr>
          <a:xfrm>
            <a:off x="1440257" y="1155410"/>
            <a:ext cx="938139" cy="2181099"/>
          </a:xfrm>
          <a:prstGeom prst="rect">
            <a:avLst/>
          </a:prstGeom>
          <a:solidFill>
            <a:schemeClr val="dk2">
              <a:alpha val="47450"/>
            </a:schemeClr>
          </a:solidFill>
          <a:ln w="9525" cap="flat" cmpd="sng">
            <a:solidFill>
              <a:srgbClr val="3F2A56"/>
            </a:solidFill>
            <a:prstDash val="solid"/>
            <a:round/>
            <a:headEnd type="none" w="sm" len="sm"/>
            <a:tailEnd type="none" w="sm" len="sm"/>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dirty="0" smtClean="0">
                <a:solidFill>
                  <a:schemeClr val="lt1"/>
                </a:solidFill>
              </a:rPr>
              <a:t>Digital</a:t>
            </a:r>
            <a:br>
              <a:rPr lang="en-US" sz="1200" dirty="0" smtClean="0">
                <a:solidFill>
                  <a:schemeClr val="lt1"/>
                </a:solidFill>
              </a:rPr>
            </a:br>
            <a:r>
              <a:rPr lang="en-US" sz="1200" dirty="0" smtClean="0">
                <a:solidFill>
                  <a:schemeClr val="lt1"/>
                </a:solidFill>
              </a:rPr>
              <a:t>team</a:t>
            </a:r>
            <a:endParaRPr sz="1200" b="0" i="0" u="none" strike="noStrike" cap="none" dirty="0">
              <a:solidFill>
                <a:schemeClr val="lt1"/>
              </a:solidFill>
              <a:sym typeface="Arial"/>
            </a:endParaRPr>
          </a:p>
          <a:p>
            <a:pPr marL="0" marR="0" lvl="0" indent="0" algn="ctr" rtl="0">
              <a:lnSpc>
                <a:spcPct val="100000"/>
              </a:lnSpc>
              <a:spcBef>
                <a:spcPts val="0"/>
              </a:spcBef>
              <a:spcAft>
                <a:spcPts val="0"/>
              </a:spcAft>
              <a:buClr>
                <a:srgbClr val="000000"/>
              </a:buClr>
              <a:buSzPts val="1350"/>
              <a:buFont typeface="Arial"/>
              <a:buNone/>
            </a:pPr>
            <a:endParaRPr sz="1350" b="0" i="0" u="none" strike="noStrike" cap="none" dirty="0">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350"/>
              <a:buFont typeface="Arial"/>
              <a:buNone/>
            </a:pPr>
            <a:endParaRPr sz="1350" b="0" i="0" u="none" strike="noStrike" cap="none" dirty="0">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350"/>
              <a:buFont typeface="Arial"/>
              <a:buNone/>
            </a:pPr>
            <a:endParaRPr sz="1350" b="0" i="0" u="none" strike="noStrike" cap="none" dirty="0">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350"/>
              <a:buFont typeface="Arial"/>
              <a:buNone/>
            </a:pPr>
            <a:endParaRPr sz="1350" b="0" i="0" u="none" strike="noStrike" cap="none" dirty="0">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dirty="0">
                <a:solidFill>
                  <a:schemeClr val="lt1"/>
                </a:solidFill>
                <a:latin typeface="Arial"/>
                <a:ea typeface="Arial"/>
                <a:cs typeface="Arial"/>
                <a:sym typeface="Arial"/>
              </a:rPr>
              <a:t>Problem </a:t>
            </a:r>
            <a:r>
              <a:rPr lang="en-US" sz="1200" dirty="0">
                <a:solidFill>
                  <a:schemeClr val="lt1"/>
                </a:solidFill>
              </a:rPr>
              <a:t>framing</a:t>
            </a:r>
            <a:endParaRPr sz="1200" b="0" i="0" u="none" strike="noStrike" cap="none" dirty="0">
              <a:solidFill>
                <a:schemeClr val="lt1"/>
              </a:solidFill>
              <a:latin typeface="Arial"/>
              <a:ea typeface="Arial"/>
              <a:cs typeface="Arial"/>
              <a:sym typeface="Arial"/>
            </a:endParaRPr>
          </a:p>
        </p:txBody>
      </p:sp>
      <p:pic>
        <p:nvPicPr>
          <p:cNvPr id="277" name="Google Shape;277;p9" descr="Image result for person icon"/>
          <p:cNvPicPr preferRelativeResize="0"/>
          <p:nvPr/>
        </p:nvPicPr>
        <p:blipFill rotWithShape="1">
          <a:blip r:embed="rId4">
            <a:alphaModFix/>
          </a:blip>
          <a:srcRect/>
          <a:stretch/>
        </p:blipFill>
        <p:spPr>
          <a:xfrm>
            <a:off x="492346" y="1331907"/>
            <a:ext cx="540000" cy="540000"/>
          </a:xfrm>
          <a:prstGeom prst="rect">
            <a:avLst/>
          </a:prstGeom>
          <a:noFill/>
          <a:ln>
            <a:noFill/>
          </a:ln>
        </p:spPr>
      </p:pic>
      <p:pic>
        <p:nvPicPr>
          <p:cNvPr id="278" name="Google Shape;278;p9" descr="Image result for person icon"/>
          <p:cNvPicPr preferRelativeResize="0"/>
          <p:nvPr/>
        </p:nvPicPr>
        <p:blipFill rotWithShape="1">
          <a:blip r:embed="rId4">
            <a:alphaModFix/>
          </a:blip>
          <a:srcRect/>
          <a:stretch/>
        </p:blipFill>
        <p:spPr>
          <a:xfrm>
            <a:off x="180433" y="1458922"/>
            <a:ext cx="540000" cy="540000"/>
          </a:xfrm>
          <a:prstGeom prst="rect">
            <a:avLst/>
          </a:prstGeom>
          <a:noFill/>
          <a:ln>
            <a:noFill/>
          </a:ln>
        </p:spPr>
      </p:pic>
      <p:pic>
        <p:nvPicPr>
          <p:cNvPr id="279" name="Google Shape;279;p9" descr="Image result for person icon"/>
          <p:cNvPicPr preferRelativeResize="0"/>
          <p:nvPr/>
        </p:nvPicPr>
        <p:blipFill rotWithShape="1">
          <a:blip r:embed="rId4">
            <a:alphaModFix/>
          </a:blip>
          <a:srcRect/>
          <a:stretch/>
        </p:blipFill>
        <p:spPr>
          <a:xfrm>
            <a:off x="339391" y="1709113"/>
            <a:ext cx="540000" cy="540000"/>
          </a:xfrm>
          <a:prstGeom prst="rect">
            <a:avLst/>
          </a:prstGeom>
          <a:noFill/>
          <a:ln>
            <a:noFill/>
          </a:ln>
        </p:spPr>
      </p:pic>
      <p:pic>
        <p:nvPicPr>
          <p:cNvPr id="280" name="Google Shape;280;p9" descr="Image result for person icon"/>
          <p:cNvPicPr preferRelativeResize="0"/>
          <p:nvPr/>
        </p:nvPicPr>
        <p:blipFill rotWithShape="1">
          <a:blip r:embed="rId4">
            <a:alphaModFix/>
          </a:blip>
          <a:srcRect/>
          <a:stretch/>
        </p:blipFill>
        <p:spPr>
          <a:xfrm>
            <a:off x="648538" y="1627720"/>
            <a:ext cx="540000" cy="540000"/>
          </a:xfrm>
          <a:prstGeom prst="rect">
            <a:avLst/>
          </a:prstGeom>
          <a:noFill/>
          <a:ln>
            <a:noFill/>
          </a:ln>
        </p:spPr>
      </p:pic>
      <p:sp>
        <p:nvSpPr>
          <p:cNvPr id="281" name="Google Shape;281;p9"/>
          <p:cNvSpPr txBox="1"/>
          <p:nvPr/>
        </p:nvSpPr>
        <p:spPr>
          <a:xfrm>
            <a:off x="151502" y="2466027"/>
            <a:ext cx="1097204" cy="484748"/>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dk1"/>
                </a:solidFill>
                <a:latin typeface="Arial"/>
                <a:ea typeface="Arial"/>
                <a:cs typeface="Arial"/>
                <a:sym typeface="Arial"/>
              </a:rPr>
              <a:t>Interested individuals</a:t>
            </a:r>
            <a:br>
              <a:rPr lang="en-US" sz="1050" b="0" i="0" u="none" strike="noStrike" cap="none">
                <a:solidFill>
                  <a:schemeClr val="dk1"/>
                </a:solidFill>
                <a:latin typeface="Arial"/>
                <a:ea typeface="Arial"/>
                <a:cs typeface="Arial"/>
                <a:sym typeface="Arial"/>
              </a:rPr>
            </a:br>
            <a:r>
              <a:rPr lang="en-US" sz="1050" b="0" i="0" u="none" strike="noStrike" cap="none">
                <a:solidFill>
                  <a:schemeClr val="dk1"/>
                </a:solidFill>
                <a:latin typeface="Arial"/>
                <a:ea typeface="Arial"/>
                <a:cs typeface="Arial"/>
                <a:sym typeface="Arial"/>
              </a:rPr>
              <a:t>(with problems)</a:t>
            </a:r>
            <a:endParaRPr sz="1050" b="0" i="0" u="none" strike="noStrike" cap="none">
              <a:solidFill>
                <a:schemeClr val="dk1"/>
              </a:solidFill>
              <a:latin typeface="Arial"/>
              <a:ea typeface="Arial"/>
              <a:cs typeface="Arial"/>
              <a:sym typeface="Arial"/>
            </a:endParaRPr>
          </a:p>
        </p:txBody>
      </p:sp>
      <p:sp>
        <p:nvSpPr>
          <p:cNvPr id="282" name="Google Shape;282;p9"/>
          <p:cNvSpPr txBox="1"/>
          <p:nvPr/>
        </p:nvSpPr>
        <p:spPr>
          <a:xfrm>
            <a:off x="277741" y="4055292"/>
            <a:ext cx="866822" cy="384024"/>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chemeClr val="lt1"/>
                </a:solidFill>
                <a:latin typeface="Georgia"/>
                <a:ea typeface="Georgia"/>
                <a:cs typeface="Georgia"/>
                <a:sym typeface="Georgia"/>
              </a:rPr>
              <a:t>Intake</a:t>
            </a:r>
            <a:endParaRPr sz="1050" b="0" i="0" u="none" strike="noStrike" cap="none">
              <a:solidFill>
                <a:schemeClr val="lt1"/>
              </a:solidFill>
              <a:latin typeface="Arial"/>
              <a:ea typeface="Arial"/>
              <a:cs typeface="Arial"/>
              <a:sym typeface="Arial"/>
            </a:endParaRPr>
          </a:p>
        </p:txBody>
      </p:sp>
      <p:sp>
        <p:nvSpPr>
          <p:cNvPr id="283" name="Google Shape;283;p9"/>
          <p:cNvSpPr txBox="1"/>
          <p:nvPr/>
        </p:nvSpPr>
        <p:spPr>
          <a:xfrm>
            <a:off x="1404019" y="4082151"/>
            <a:ext cx="1074156" cy="330306"/>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800" b="1" i="0" u="none" strike="noStrike" cap="none">
                <a:solidFill>
                  <a:schemeClr val="lt1"/>
                </a:solidFill>
                <a:latin typeface="Georgia"/>
                <a:ea typeface="Georgia"/>
                <a:cs typeface="Georgia"/>
                <a:sym typeface="Georgia"/>
              </a:rPr>
              <a:t>Bootcamp</a:t>
            </a:r>
            <a:endParaRPr sz="800" b="1" i="0" u="none" strike="noStrike" cap="none">
              <a:solidFill>
                <a:schemeClr val="lt1"/>
              </a:solidFill>
              <a:latin typeface="Georgia"/>
              <a:ea typeface="Georgia"/>
              <a:cs typeface="Georgia"/>
              <a:sym typeface="Georgia"/>
            </a:endParaRPr>
          </a:p>
          <a:p>
            <a:pPr marL="0" marR="0" lvl="0" indent="0" algn="ctr" rtl="0">
              <a:lnSpc>
                <a:spcPct val="100000"/>
              </a:lnSpc>
              <a:spcBef>
                <a:spcPts val="0"/>
              </a:spcBef>
              <a:spcAft>
                <a:spcPts val="0"/>
              </a:spcAft>
              <a:buClr>
                <a:srgbClr val="000000"/>
              </a:buClr>
              <a:buSzPts val="1050"/>
              <a:buFont typeface="Arial"/>
              <a:buNone/>
            </a:pPr>
            <a:r>
              <a:rPr lang="en-US" sz="800" b="1" i="0" u="none" strike="noStrike" cap="none">
                <a:solidFill>
                  <a:schemeClr val="lt1"/>
                </a:solidFill>
                <a:latin typeface="Georgia"/>
                <a:ea typeface="Georgia"/>
                <a:cs typeface="Georgia"/>
                <a:sym typeface="Georgia"/>
              </a:rPr>
              <a:t>(1 week)</a:t>
            </a:r>
            <a:endParaRPr sz="800" b="1" i="0" u="none" strike="noStrike" cap="none">
              <a:solidFill>
                <a:schemeClr val="lt1"/>
              </a:solidFill>
              <a:latin typeface="Georgia"/>
              <a:ea typeface="Georgia"/>
              <a:cs typeface="Georgia"/>
              <a:sym typeface="Georgia"/>
            </a:endParaRPr>
          </a:p>
        </p:txBody>
      </p:sp>
      <p:sp>
        <p:nvSpPr>
          <p:cNvPr id="284" name="Google Shape;284;p9"/>
          <p:cNvSpPr txBox="1"/>
          <p:nvPr/>
        </p:nvSpPr>
        <p:spPr>
          <a:xfrm>
            <a:off x="2737631" y="4055292"/>
            <a:ext cx="3464743" cy="362261"/>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850" b="1" i="0" u="none" strike="noStrike" cap="none">
                <a:solidFill>
                  <a:schemeClr val="lt1"/>
                </a:solidFill>
                <a:latin typeface="Georgia"/>
                <a:ea typeface="Georgia"/>
                <a:cs typeface="Georgia"/>
                <a:sym typeface="Georgia"/>
              </a:rPr>
              <a:t>Learning</a:t>
            </a:r>
            <a:endParaRPr sz="850" b="1" i="0" u="none" strike="noStrike" cap="none">
              <a:solidFill>
                <a:schemeClr val="lt1"/>
              </a:solidFill>
              <a:latin typeface="Georgia"/>
              <a:ea typeface="Georgia"/>
              <a:cs typeface="Georgia"/>
              <a:sym typeface="Georgia"/>
            </a:endParaRPr>
          </a:p>
          <a:p>
            <a:pPr marL="0" marR="0" lvl="0" indent="0" algn="ctr" rtl="0">
              <a:lnSpc>
                <a:spcPct val="100000"/>
              </a:lnSpc>
              <a:spcBef>
                <a:spcPts val="0"/>
              </a:spcBef>
              <a:spcAft>
                <a:spcPts val="0"/>
              </a:spcAft>
              <a:buClr>
                <a:srgbClr val="000000"/>
              </a:buClr>
              <a:buSzPts val="1050"/>
              <a:buFont typeface="Arial"/>
              <a:buNone/>
            </a:pPr>
            <a:r>
              <a:rPr lang="en-US" sz="850" b="1" i="0" u="none" strike="noStrike" cap="none">
                <a:solidFill>
                  <a:schemeClr val="lt1"/>
                </a:solidFill>
                <a:latin typeface="Georgia"/>
                <a:ea typeface="Georgia"/>
                <a:cs typeface="Georgia"/>
                <a:sym typeface="Georgia"/>
              </a:rPr>
              <a:t>(7 weeks P/T)</a:t>
            </a:r>
            <a:endParaRPr sz="850" b="1" i="0" u="none" strike="noStrike" cap="none">
              <a:solidFill>
                <a:schemeClr val="lt1"/>
              </a:solidFill>
              <a:latin typeface="Georgia"/>
              <a:ea typeface="Georgia"/>
              <a:cs typeface="Georgia"/>
              <a:sym typeface="Georgia"/>
            </a:endParaRPr>
          </a:p>
        </p:txBody>
      </p:sp>
      <p:sp>
        <p:nvSpPr>
          <p:cNvPr id="285" name="Google Shape;285;p9"/>
          <p:cNvSpPr txBox="1"/>
          <p:nvPr/>
        </p:nvSpPr>
        <p:spPr>
          <a:xfrm>
            <a:off x="3598216" y="3259565"/>
            <a:ext cx="823798" cy="153888"/>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00"/>
              <a:buFont typeface="Arial"/>
              <a:buNone/>
            </a:pPr>
            <a:r>
              <a:rPr lang="en-US" sz="1000" b="0" i="0" u="none" strike="noStrike" cap="none">
                <a:solidFill>
                  <a:schemeClr val="dk1"/>
                </a:solidFill>
                <a:latin typeface="Arial"/>
                <a:ea typeface="Arial"/>
                <a:cs typeface="Arial"/>
                <a:sym typeface="Arial"/>
              </a:rPr>
              <a:t>Advisors</a:t>
            </a:r>
            <a:endParaRPr sz="1000" b="0" i="0" u="none" strike="noStrike" cap="none">
              <a:solidFill>
                <a:schemeClr val="dk1"/>
              </a:solidFill>
              <a:latin typeface="Arial"/>
              <a:ea typeface="Arial"/>
              <a:cs typeface="Arial"/>
              <a:sym typeface="Arial"/>
            </a:endParaRPr>
          </a:p>
        </p:txBody>
      </p:sp>
      <p:pic>
        <p:nvPicPr>
          <p:cNvPr id="286" name="Google Shape;286;p9" descr="Image result for event icon"/>
          <p:cNvPicPr preferRelativeResize="0"/>
          <p:nvPr/>
        </p:nvPicPr>
        <p:blipFill rotWithShape="1">
          <a:blip r:embed="rId5">
            <a:alphaModFix/>
          </a:blip>
          <a:srcRect/>
          <a:stretch/>
        </p:blipFill>
        <p:spPr>
          <a:xfrm>
            <a:off x="2890585" y="2731554"/>
            <a:ext cx="385059" cy="389284"/>
          </a:xfrm>
          <a:prstGeom prst="rect">
            <a:avLst/>
          </a:prstGeom>
          <a:noFill/>
          <a:ln>
            <a:noFill/>
          </a:ln>
        </p:spPr>
      </p:pic>
      <p:sp>
        <p:nvSpPr>
          <p:cNvPr id="287" name="Google Shape;287;p9"/>
          <p:cNvSpPr txBox="1"/>
          <p:nvPr/>
        </p:nvSpPr>
        <p:spPr>
          <a:xfrm>
            <a:off x="2613403" y="3145288"/>
            <a:ext cx="1014981" cy="307777"/>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00"/>
              <a:buFont typeface="Arial"/>
              <a:buNone/>
            </a:pPr>
            <a:r>
              <a:rPr lang="en-US" sz="1000" b="0" i="0" u="none" strike="noStrike" cap="none">
                <a:solidFill>
                  <a:schemeClr val="dk1"/>
                </a:solidFill>
                <a:latin typeface="Arial"/>
                <a:ea typeface="Arial"/>
                <a:cs typeface="Arial"/>
                <a:sym typeface="Arial"/>
              </a:rPr>
              <a:t>Weekly</a:t>
            </a:r>
            <a:endParaRPr sz="1000">
              <a:solidFill>
                <a:schemeClr val="dk1"/>
              </a:solidFill>
            </a:endParaRPr>
          </a:p>
          <a:p>
            <a:pPr marL="0" marR="0" lvl="0" indent="0" algn="ctr" rtl="0">
              <a:lnSpc>
                <a:spcPct val="100000"/>
              </a:lnSpc>
              <a:spcBef>
                <a:spcPts val="0"/>
              </a:spcBef>
              <a:spcAft>
                <a:spcPts val="0"/>
              </a:spcAft>
              <a:buClr>
                <a:srgbClr val="000000"/>
              </a:buClr>
              <a:buSzPts val="1000"/>
              <a:buFont typeface="Arial"/>
              <a:buNone/>
            </a:pPr>
            <a:r>
              <a:rPr lang="en-US" sz="1000">
                <a:solidFill>
                  <a:schemeClr val="dk1"/>
                </a:solidFill>
              </a:rPr>
              <a:t>learning circles</a:t>
            </a:r>
            <a:endParaRPr sz="1000" b="0" i="0" u="none" strike="noStrike" cap="none">
              <a:solidFill>
                <a:schemeClr val="dk1"/>
              </a:solidFill>
              <a:latin typeface="Arial"/>
              <a:ea typeface="Arial"/>
              <a:cs typeface="Arial"/>
              <a:sym typeface="Arial"/>
            </a:endParaRPr>
          </a:p>
        </p:txBody>
      </p:sp>
      <p:sp>
        <p:nvSpPr>
          <p:cNvPr id="288" name="Google Shape;288;p9"/>
          <p:cNvSpPr txBox="1"/>
          <p:nvPr/>
        </p:nvSpPr>
        <p:spPr>
          <a:xfrm>
            <a:off x="4489053" y="3260774"/>
            <a:ext cx="746698" cy="153888"/>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00"/>
              <a:buFont typeface="Arial"/>
              <a:buNone/>
            </a:pPr>
            <a:r>
              <a:rPr lang="en-US" sz="1000" b="0" i="0" u="none" strike="noStrike" cap="none">
                <a:solidFill>
                  <a:schemeClr val="dk1"/>
                </a:solidFill>
                <a:latin typeface="Arial"/>
                <a:ea typeface="Arial"/>
                <a:cs typeface="Arial"/>
                <a:sym typeface="Arial"/>
              </a:rPr>
              <a:t>Mentors</a:t>
            </a:r>
            <a:endParaRPr sz="1000" b="0" i="0" u="none" strike="noStrike" cap="none">
              <a:solidFill>
                <a:schemeClr val="dk1"/>
              </a:solidFill>
              <a:latin typeface="Arial"/>
              <a:ea typeface="Arial"/>
              <a:cs typeface="Arial"/>
              <a:sym typeface="Arial"/>
            </a:endParaRPr>
          </a:p>
        </p:txBody>
      </p:sp>
      <p:sp>
        <p:nvSpPr>
          <p:cNvPr id="289" name="Google Shape;289;p9"/>
          <p:cNvSpPr/>
          <p:nvPr/>
        </p:nvSpPr>
        <p:spPr>
          <a:xfrm>
            <a:off x="6565710" y="1155410"/>
            <a:ext cx="1039360" cy="2181099"/>
          </a:xfrm>
          <a:prstGeom prst="rect">
            <a:avLst/>
          </a:prstGeom>
          <a:solidFill>
            <a:schemeClr val="dk2">
              <a:alpha val="47450"/>
            </a:schemeClr>
          </a:solidFill>
          <a:ln w="9525" cap="flat" cmpd="sng">
            <a:solidFill>
              <a:srgbClr val="3F2A56"/>
            </a:solidFill>
            <a:prstDash val="solid"/>
            <a:round/>
            <a:headEnd type="none" w="sm" len="sm"/>
            <a:tailEnd type="none" w="sm" len="sm"/>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lt1"/>
                </a:solidFill>
                <a:latin typeface="Arial"/>
                <a:ea typeface="Arial"/>
                <a:cs typeface="Arial"/>
                <a:sym typeface="Arial"/>
              </a:rPr>
              <a:t>Solution Development</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100"/>
              <a:buFont typeface="Arial"/>
              <a:buNone/>
            </a:pPr>
            <a:endParaRPr sz="11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100"/>
              <a:buFont typeface="Arial"/>
              <a:buNone/>
            </a:pPr>
            <a:endParaRPr sz="11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350"/>
              <a:buFont typeface="Arial"/>
              <a:buNone/>
            </a:pPr>
            <a:endParaRPr sz="135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350"/>
              <a:buFont typeface="Arial"/>
              <a:buNone/>
            </a:pPr>
            <a:endParaRPr sz="135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350"/>
              <a:buFont typeface="Arial"/>
              <a:buNone/>
            </a:pPr>
            <a:endParaRPr sz="135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350"/>
              <a:buFont typeface="Arial"/>
              <a:buNone/>
            </a:pPr>
            <a:r>
              <a:rPr lang="en-US" sz="1350" b="0" i="0" u="none" strike="noStrike" cap="none">
                <a:solidFill>
                  <a:schemeClr val="lt1"/>
                </a:solidFill>
                <a:latin typeface="Arial"/>
                <a:ea typeface="Arial"/>
                <a:cs typeface="Arial"/>
                <a:sym typeface="Arial"/>
              </a:rPr>
              <a:t>Demo Day</a:t>
            </a:r>
            <a:endParaRPr sz="1350" b="0" i="0" u="none" strike="noStrike" cap="none">
              <a:solidFill>
                <a:schemeClr val="lt1"/>
              </a:solidFill>
              <a:latin typeface="Arial"/>
              <a:ea typeface="Arial"/>
              <a:cs typeface="Arial"/>
              <a:sym typeface="Arial"/>
            </a:endParaRPr>
          </a:p>
        </p:txBody>
      </p:sp>
      <p:pic>
        <p:nvPicPr>
          <p:cNvPr id="290" name="Google Shape;290;p9" descr="https://pixabay.com/get/ee37b3062df41c22d2524518a34d4693e570e4d711ac104490f2c470a3e9b6bc/it-business-722950_1280.png"/>
          <p:cNvPicPr preferRelativeResize="0"/>
          <p:nvPr/>
        </p:nvPicPr>
        <p:blipFill rotWithShape="1">
          <a:blip r:embed="rId6">
            <a:alphaModFix/>
          </a:blip>
          <a:srcRect l="40552" t="60615" r="40367" b="20307"/>
          <a:stretch/>
        </p:blipFill>
        <p:spPr>
          <a:xfrm>
            <a:off x="6727199" y="1998922"/>
            <a:ext cx="724819" cy="684076"/>
          </a:xfrm>
          <a:prstGeom prst="rect">
            <a:avLst/>
          </a:prstGeom>
          <a:noFill/>
          <a:ln>
            <a:noFill/>
          </a:ln>
        </p:spPr>
      </p:pic>
      <p:pic>
        <p:nvPicPr>
          <p:cNvPr id="291" name="Google Shape;291;p9" descr="Image result for community icon"/>
          <p:cNvPicPr preferRelativeResize="0"/>
          <p:nvPr/>
        </p:nvPicPr>
        <p:blipFill rotWithShape="1">
          <a:blip r:embed="rId7">
            <a:alphaModFix/>
          </a:blip>
          <a:srcRect/>
          <a:stretch/>
        </p:blipFill>
        <p:spPr>
          <a:xfrm>
            <a:off x="7822141" y="1639093"/>
            <a:ext cx="1032125" cy="1161861"/>
          </a:xfrm>
          <a:prstGeom prst="rect">
            <a:avLst/>
          </a:prstGeom>
          <a:noFill/>
          <a:ln>
            <a:noFill/>
          </a:ln>
        </p:spPr>
      </p:pic>
      <p:sp>
        <p:nvSpPr>
          <p:cNvPr id="292" name="Google Shape;292;p9"/>
          <p:cNvSpPr txBox="1"/>
          <p:nvPr/>
        </p:nvSpPr>
        <p:spPr>
          <a:xfrm>
            <a:off x="7758576" y="2832893"/>
            <a:ext cx="1290282" cy="92333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00"/>
              <a:buFont typeface="Arial"/>
              <a:buNone/>
            </a:pPr>
            <a:r>
              <a:rPr lang="en-US" sz="1000" b="0" i="0" u="none" strike="noStrike" cap="none">
                <a:solidFill>
                  <a:schemeClr val="dk1"/>
                </a:solidFill>
                <a:latin typeface="Arial"/>
                <a:ea typeface="Arial"/>
                <a:cs typeface="Arial"/>
                <a:sym typeface="Arial"/>
              </a:rPr>
              <a:t>Newsletters</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000"/>
              <a:buFont typeface="Arial"/>
              <a:buNone/>
            </a:pPr>
            <a:r>
              <a:rPr lang="en-US" sz="1000" b="0" i="0" u="none" strike="noStrike" cap="none">
                <a:solidFill>
                  <a:schemeClr val="dk1"/>
                </a:solidFill>
                <a:latin typeface="Arial"/>
                <a:ea typeface="Arial"/>
                <a:cs typeface="Arial"/>
                <a:sym typeface="Arial"/>
              </a:rPr>
              <a:t>Slack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000"/>
              <a:buFont typeface="Arial"/>
              <a:buNone/>
            </a:pPr>
            <a:r>
              <a:rPr lang="en-US" sz="1000" b="0" i="0" u="none" strike="noStrike" cap="none">
                <a:solidFill>
                  <a:schemeClr val="dk1"/>
                </a:solidFill>
                <a:latin typeface="Arial"/>
                <a:ea typeface="Arial"/>
                <a:cs typeface="Arial"/>
                <a:sym typeface="Arial"/>
              </a:rPr>
              <a:t>Transition Playbook</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000"/>
              <a:buFont typeface="Arial"/>
              <a:buNone/>
            </a:pPr>
            <a:r>
              <a:rPr lang="en-US" sz="1000" b="0" i="0" u="none" strike="noStrike" cap="none">
                <a:solidFill>
                  <a:schemeClr val="dk1"/>
                </a:solidFill>
                <a:latin typeface="Arial"/>
                <a:ea typeface="Arial"/>
                <a:cs typeface="Arial"/>
                <a:sym typeface="Arial"/>
              </a:rPr>
              <a:t>Learners Feedback</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000"/>
              <a:buFont typeface="Arial"/>
              <a:buNone/>
            </a:pPr>
            <a:r>
              <a:rPr lang="en-US" sz="1000" b="0" i="0" u="none" strike="noStrike" cap="none">
                <a:solidFill>
                  <a:schemeClr val="dk1"/>
                </a:solidFill>
                <a:latin typeface="Arial"/>
                <a:ea typeface="Arial"/>
                <a:cs typeface="Arial"/>
                <a:sym typeface="Arial"/>
              </a:rPr>
              <a:t>Departmental Engagement</a:t>
            </a:r>
            <a:endParaRPr sz="1000" b="0" i="0" u="none" strike="noStrike" cap="none">
              <a:solidFill>
                <a:schemeClr val="dk1"/>
              </a:solidFill>
              <a:latin typeface="Arial"/>
              <a:ea typeface="Arial"/>
              <a:cs typeface="Arial"/>
              <a:sym typeface="Arial"/>
            </a:endParaRPr>
          </a:p>
        </p:txBody>
      </p:sp>
      <p:sp>
        <p:nvSpPr>
          <p:cNvPr id="293" name="Google Shape;293;p9"/>
          <p:cNvSpPr txBox="1"/>
          <p:nvPr/>
        </p:nvSpPr>
        <p:spPr>
          <a:xfrm>
            <a:off x="3038367" y="1496396"/>
            <a:ext cx="2781074" cy="161583"/>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dk1"/>
                </a:solidFill>
                <a:latin typeface="Arial"/>
                <a:ea typeface="Arial"/>
                <a:cs typeface="Arial"/>
                <a:sym typeface="Arial"/>
              </a:rPr>
              <a:t>Individual Specialized Learning</a:t>
            </a:r>
            <a:endParaRPr sz="1050" b="0" i="0" u="none" strike="noStrike" cap="none">
              <a:solidFill>
                <a:schemeClr val="dk1"/>
              </a:solidFill>
              <a:latin typeface="Arial"/>
              <a:ea typeface="Arial"/>
              <a:cs typeface="Arial"/>
              <a:sym typeface="Arial"/>
            </a:endParaRPr>
          </a:p>
        </p:txBody>
      </p:sp>
      <p:grpSp>
        <p:nvGrpSpPr>
          <p:cNvPr id="294" name="Google Shape;294;p9"/>
          <p:cNvGrpSpPr/>
          <p:nvPr/>
        </p:nvGrpSpPr>
        <p:grpSpPr>
          <a:xfrm>
            <a:off x="2846366" y="1738931"/>
            <a:ext cx="3291481" cy="382017"/>
            <a:chOff x="431178" y="1010085"/>
            <a:chExt cx="8305362" cy="924360"/>
          </a:xfrm>
        </p:grpSpPr>
        <p:pic>
          <p:nvPicPr>
            <p:cNvPr id="295" name="Google Shape;295;p9"/>
            <p:cNvPicPr preferRelativeResize="0"/>
            <p:nvPr/>
          </p:nvPicPr>
          <p:blipFill rotWithShape="1">
            <a:blip r:embed="rId8">
              <a:alphaModFix/>
            </a:blip>
            <a:srcRect/>
            <a:stretch/>
          </p:blipFill>
          <p:spPr>
            <a:xfrm>
              <a:off x="8039780" y="1010085"/>
              <a:ext cx="696760" cy="844954"/>
            </a:xfrm>
            <a:prstGeom prst="rect">
              <a:avLst/>
            </a:prstGeom>
            <a:noFill/>
            <a:ln>
              <a:noFill/>
            </a:ln>
          </p:spPr>
        </p:pic>
        <p:pic>
          <p:nvPicPr>
            <p:cNvPr id="296" name="Google Shape;296;p9"/>
            <p:cNvPicPr preferRelativeResize="0"/>
            <p:nvPr/>
          </p:nvPicPr>
          <p:blipFill rotWithShape="1">
            <a:blip r:embed="rId9">
              <a:alphaModFix/>
            </a:blip>
            <a:srcRect/>
            <a:stretch/>
          </p:blipFill>
          <p:spPr>
            <a:xfrm>
              <a:off x="4810892" y="1089491"/>
              <a:ext cx="984983" cy="844954"/>
            </a:xfrm>
            <a:prstGeom prst="rect">
              <a:avLst/>
            </a:prstGeom>
            <a:noFill/>
            <a:ln>
              <a:noFill/>
            </a:ln>
          </p:spPr>
        </p:pic>
        <p:pic>
          <p:nvPicPr>
            <p:cNvPr id="297" name="Google Shape;297;p9"/>
            <p:cNvPicPr preferRelativeResize="0"/>
            <p:nvPr/>
          </p:nvPicPr>
          <p:blipFill rotWithShape="1">
            <a:blip r:embed="rId10">
              <a:alphaModFix/>
            </a:blip>
            <a:srcRect/>
            <a:stretch/>
          </p:blipFill>
          <p:spPr>
            <a:xfrm>
              <a:off x="6553910" y="1010085"/>
              <a:ext cx="727835" cy="844954"/>
            </a:xfrm>
            <a:prstGeom prst="rect">
              <a:avLst/>
            </a:prstGeom>
            <a:noFill/>
            <a:ln>
              <a:noFill/>
            </a:ln>
          </p:spPr>
        </p:pic>
        <p:pic>
          <p:nvPicPr>
            <p:cNvPr id="298" name="Google Shape;298;p9"/>
            <p:cNvPicPr preferRelativeResize="0"/>
            <p:nvPr/>
          </p:nvPicPr>
          <p:blipFill rotWithShape="1">
            <a:blip r:embed="rId11">
              <a:alphaModFix/>
            </a:blip>
            <a:srcRect/>
            <a:stretch/>
          </p:blipFill>
          <p:spPr>
            <a:xfrm>
              <a:off x="3314947" y="1089491"/>
              <a:ext cx="840314" cy="844954"/>
            </a:xfrm>
            <a:prstGeom prst="rect">
              <a:avLst/>
            </a:prstGeom>
            <a:noFill/>
            <a:ln>
              <a:noFill/>
            </a:ln>
          </p:spPr>
        </p:pic>
        <p:pic>
          <p:nvPicPr>
            <p:cNvPr id="299" name="Google Shape;299;p9"/>
            <p:cNvPicPr preferRelativeResize="0"/>
            <p:nvPr/>
          </p:nvPicPr>
          <p:blipFill rotWithShape="1">
            <a:blip r:embed="rId12">
              <a:alphaModFix/>
            </a:blip>
            <a:srcRect/>
            <a:stretch/>
          </p:blipFill>
          <p:spPr>
            <a:xfrm>
              <a:off x="1868500" y="1089491"/>
              <a:ext cx="835937" cy="844954"/>
            </a:xfrm>
            <a:prstGeom prst="rect">
              <a:avLst/>
            </a:prstGeom>
            <a:noFill/>
            <a:ln>
              <a:noFill/>
            </a:ln>
          </p:spPr>
        </p:pic>
        <p:sp>
          <p:nvSpPr>
            <p:cNvPr id="300" name="Google Shape;300;p9"/>
            <p:cNvSpPr/>
            <p:nvPr/>
          </p:nvSpPr>
          <p:spPr>
            <a:xfrm>
              <a:off x="431178" y="1185674"/>
              <a:ext cx="770578" cy="748771"/>
            </a:xfrm>
            <a:custGeom>
              <a:avLst/>
              <a:gdLst/>
              <a:ahLst/>
              <a:cxnLst/>
              <a:rect l="l" t="t" r="r" b="b"/>
              <a:pathLst>
                <a:path w="450" h="420" extrusionOk="0">
                  <a:moveTo>
                    <a:pt x="360" y="0"/>
                  </a:moveTo>
                  <a:cubicBezTo>
                    <a:pt x="343" y="0"/>
                    <a:pt x="329" y="6"/>
                    <a:pt x="318" y="17"/>
                  </a:cubicBezTo>
                  <a:cubicBezTo>
                    <a:pt x="306" y="29"/>
                    <a:pt x="300" y="43"/>
                    <a:pt x="300" y="60"/>
                  </a:cubicBezTo>
                  <a:cubicBezTo>
                    <a:pt x="300" y="77"/>
                    <a:pt x="306" y="91"/>
                    <a:pt x="318" y="102"/>
                  </a:cubicBezTo>
                  <a:cubicBezTo>
                    <a:pt x="329" y="114"/>
                    <a:pt x="343" y="120"/>
                    <a:pt x="360" y="120"/>
                  </a:cubicBezTo>
                  <a:cubicBezTo>
                    <a:pt x="377" y="120"/>
                    <a:pt x="391" y="114"/>
                    <a:pt x="403" y="102"/>
                  </a:cubicBezTo>
                  <a:cubicBezTo>
                    <a:pt x="414" y="91"/>
                    <a:pt x="420" y="77"/>
                    <a:pt x="420" y="60"/>
                  </a:cubicBezTo>
                  <a:cubicBezTo>
                    <a:pt x="420" y="43"/>
                    <a:pt x="414" y="29"/>
                    <a:pt x="403" y="17"/>
                  </a:cubicBezTo>
                  <a:cubicBezTo>
                    <a:pt x="391" y="6"/>
                    <a:pt x="377" y="0"/>
                    <a:pt x="360" y="0"/>
                  </a:cubicBezTo>
                  <a:close/>
                  <a:moveTo>
                    <a:pt x="421" y="120"/>
                  </a:moveTo>
                  <a:cubicBezTo>
                    <a:pt x="420" y="120"/>
                    <a:pt x="417" y="122"/>
                    <a:pt x="411" y="125"/>
                  </a:cubicBezTo>
                  <a:cubicBezTo>
                    <a:pt x="405" y="128"/>
                    <a:pt x="397" y="132"/>
                    <a:pt x="388" y="135"/>
                  </a:cubicBezTo>
                  <a:cubicBezTo>
                    <a:pt x="379" y="138"/>
                    <a:pt x="369" y="140"/>
                    <a:pt x="360" y="140"/>
                  </a:cubicBezTo>
                  <a:cubicBezTo>
                    <a:pt x="350" y="140"/>
                    <a:pt x="339" y="138"/>
                    <a:pt x="329" y="135"/>
                  </a:cubicBezTo>
                  <a:cubicBezTo>
                    <a:pt x="330" y="140"/>
                    <a:pt x="330" y="146"/>
                    <a:pt x="330" y="150"/>
                  </a:cubicBezTo>
                  <a:cubicBezTo>
                    <a:pt x="330" y="172"/>
                    <a:pt x="324" y="192"/>
                    <a:pt x="311" y="210"/>
                  </a:cubicBezTo>
                  <a:cubicBezTo>
                    <a:pt x="336" y="211"/>
                    <a:pt x="357" y="221"/>
                    <a:pt x="373" y="240"/>
                  </a:cubicBezTo>
                  <a:cubicBezTo>
                    <a:pt x="405" y="240"/>
                    <a:pt x="405" y="240"/>
                    <a:pt x="405" y="240"/>
                  </a:cubicBezTo>
                  <a:cubicBezTo>
                    <a:pt x="417" y="240"/>
                    <a:pt x="428" y="237"/>
                    <a:pt x="437" y="231"/>
                  </a:cubicBezTo>
                  <a:cubicBezTo>
                    <a:pt x="446" y="224"/>
                    <a:pt x="450" y="215"/>
                    <a:pt x="450" y="203"/>
                  </a:cubicBezTo>
                  <a:cubicBezTo>
                    <a:pt x="450" y="148"/>
                    <a:pt x="440" y="120"/>
                    <a:pt x="421" y="120"/>
                  </a:cubicBezTo>
                  <a:close/>
                  <a:moveTo>
                    <a:pt x="225" y="60"/>
                  </a:moveTo>
                  <a:cubicBezTo>
                    <a:pt x="200" y="60"/>
                    <a:pt x="179" y="69"/>
                    <a:pt x="161" y="86"/>
                  </a:cubicBezTo>
                  <a:cubicBezTo>
                    <a:pt x="144" y="104"/>
                    <a:pt x="135" y="125"/>
                    <a:pt x="135" y="150"/>
                  </a:cubicBezTo>
                  <a:cubicBezTo>
                    <a:pt x="135" y="175"/>
                    <a:pt x="144" y="196"/>
                    <a:pt x="161" y="214"/>
                  </a:cubicBezTo>
                  <a:cubicBezTo>
                    <a:pt x="179" y="231"/>
                    <a:pt x="200" y="240"/>
                    <a:pt x="225" y="240"/>
                  </a:cubicBezTo>
                  <a:cubicBezTo>
                    <a:pt x="250" y="240"/>
                    <a:pt x="271" y="231"/>
                    <a:pt x="289" y="214"/>
                  </a:cubicBezTo>
                  <a:cubicBezTo>
                    <a:pt x="306" y="196"/>
                    <a:pt x="315" y="175"/>
                    <a:pt x="315" y="150"/>
                  </a:cubicBezTo>
                  <a:cubicBezTo>
                    <a:pt x="315" y="125"/>
                    <a:pt x="306" y="104"/>
                    <a:pt x="289" y="86"/>
                  </a:cubicBezTo>
                  <a:cubicBezTo>
                    <a:pt x="271" y="69"/>
                    <a:pt x="250" y="60"/>
                    <a:pt x="225" y="60"/>
                  </a:cubicBezTo>
                  <a:close/>
                  <a:moveTo>
                    <a:pt x="90" y="0"/>
                  </a:moveTo>
                  <a:cubicBezTo>
                    <a:pt x="73" y="0"/>
                    <a:pt x="59" y="6"/>
                    <a:pt x="47" y="17"/>
                  </a:cubicBezTo>
                  <a:cubicBezTo>
                    <a:pt x="36" y="29"/>
                    <a:pt x="30" y="43"/>
                    <a:pt x="30" y="60"/>
                  </a:cubicBezTo>
                  <a:cubicBezTo>
                    <a:pt x="30" y="77"/>
                    <a:pt x="36" y="91"/>
                    <a:pt x="47" y="102"/>
                  </a:cubicBezTo>
                  <a:cubicBezTo>
                    <a:pt x="59" y="114"/>
                    <a:pt x="73" y="120"/>
                    <a:pt x="90" y="120"/>
                  </a:cubicBezTo>
                  <a:cubicBezTo>
                    <a:pt x="106" y="120"/>
                    <a:pt x="120" y="114"/>
                    <a:pt x="132" y="102"/>
                  </a:cubicBezTo>
                  <a:cubicBezTo>
                    <a:pt x="144" y="91"/>
                    <a:pt x="150" y="77"/>
                    <a:pt x="150" y="60"/>
                  </a:cubicBezTo>
                  <a:cubicBezTo>
                    <a:pt x="150" y="43"/>
                    <a:pt x="144" y="29"/>
                    <a:pt x="132" y="17"/>
                  </a:cubicBezTo>
                  <a:cubicBezTo>
                    <a:pt x="120" y="6"/>
                    <a:pt x="106" y="0"/>
                    <a:pt x="90" y="0"/>
                  </a:cubicBezTo>
                  <a:close/>
                  <a:moveTo>
                    <a:pt x="389" y="335"/>
                  </a:moveTo>
                  <a:cubicBezTo>
                    <a:pt x="389" y="327"/>
                    <a:pt x="388" y="319"/>
                    <a:pt x="386" y="310"/>
                  </a:cubicBezTo>
                  <a:cubicBezTo>
                    <a:pt x="384" y="301"/>
                    <a:pt x="382" y="292"/>
                    <a:pt x="380" y="284"/>
                  </a:cubicBezTo>
                  <a:cubicBezTo>
                    <a:pt x="377" y="276"/>
                    <a:pt x="374" y="269"/>
                    <a:pt x="370" y="261"/>
                  </a:cubicBezTo>
                  <a:cubicBezTo>
                    <a:pt x="365" y="254"/>
                    <a:pt x="361" y="248"/>
                    <a:pt x="355" y="242"/>
                  </a:cubicBezTo>
                  <a:cubicBezTo>
                    <a:pt x="350" y="237"/>
                    <a:pt x="343" y="233"/>
                    <a:pt x="335" y="230"/>
                  </a:cubicBezTo>
                  <a:cubicBezTo>
                    <a:pt x="327" y="227"/>
                    <a:pt x="318" y="225"/>
                    <a:pt x="309" y="225"/>
                  </a:cubicBezTo>
                  <a:cubicBezTo>
                    <a:pt x="307" y="225"/>
                    <a:pt x="304" y="227"/>
                    <a:pt x="299" y="230"/>
                  </a:cubicBezTo>
                  <a:cubicBezTo>
                    <a:pt x="294" y="234"/>
                    <a:pt x="288" y="237"/>
                    <a:pt x="282" y="241"/>
                  </a:cubicBezTo>
                  <a:cubicBezTo>
                    <a:pt x="275" y="246"/>
                    <a:pt x="267" y="249"/>
                    <a:pt x="257" y="253"/>
                  </a:cubicBezTo>
                  <a:cubicBezTo>
                    <a:pt x="246" y="256"/>
                    <a:pt x="236" y="258"/>
                    <a:pt x="225" y="258"/>
                  </a:cubicBezTo>
                  <a:cubicBezTo>
                    <a:pt x="214" y="258"/>
                    <a:pt x="204" y="256"/>
                    <a:pt x="193" y="253"/>
                  </a:cubicBezTo>
                  <a:cubicBezTo>
                    <a:pt x="183" y="249"/>
                    <a:pt x="174" y="246"/>
                    <a:pt x="168" y="241"/>
                  </a:cubicBezTo>
                  <a:cubicBezTo>
                    <a:pt x="162" y="237"/>
                    <a:pt x="156" y="234"/>
                    <a:pt x="151" y="230"/>
                  </a:cubicBezTo>
                  <a:cubicBezTo>
                    <a:pt x="146" y="227"/>
                    <a:pt x="142" y="225"/>
                    <a:pt x="141" y="225"/>
                  </a:cubicBezTo>
                  <a:cubicBezTo>
                    <a:pt x="131" y="225"/>
                    <a:pt x="123" y="227"/>
                    <a:pt x="115" y="230"/>
                  </a:cubicBezTo>
                  <a:cubicBezTo>
                    <a:pt x="107" y="233"/>
                    <a:pt x="100" y="237"/>
                    <a:pt x="95" y="242"/>
                  </a:cubicBezTo>
                  <a:cubicBezTo>
                    <a:pt x="89" y="248"/>
                    <a:pt x="84" y="254"/>
                    <a:pt x="80" y="261"/>
                  </a:cubicBezTo>
                  <a:cubicBezTo>
                    <a:pt x="76" y="269"/>
                    <a:pt x="73" y="276"/>
                    <a:pt x="70" y="284"/>
                  </a:cubicBezTo>
                  <a:cubicBezTo>
                    <a:pt x="68" y="292"/>
                    <a:pt x="65" y="301"/>
                    <a:pt x="64" y="310"/>
                  </a:cubicBezTo>
                  <a:cubicBezTo>
                    <a:pt x="62" y="319"/>
                    <a:pt x="61" y="327"/>
                    <a:pt x="61" y="335"/>
                  </a:cubicBezTo>
                  <a:cubicBezTo>
                    <a:pt x="60" y="343"/>
                    <a:pt x="60" y="351"/>
                    <a:pt x="60" y="360"/>
                  </a:cubicBezTo>
                  <a:cubicBezTo>
                    <a:pt x="60" y="378"/>
                    <a:pt x="65" y="393"/>
                    <a:pt x="77" y="404"/>
                  </a:cubicBezTo>
                  <a:cubicBezTo>
                    <a:pt x="88" y="415"/>
                    <a:pt x="103" y="420"/>
                    <a:pt x="122" y="420"/>
                  </a:cubicBezTo>
                  <a:cubicBezTo>
                    <a:pt x="327" y="420"/>
                    <a:pt x="327" y="420"/>
                    <a:pt x="327" y="420"/>
                  </a:cubicBezTo>
                  <a:cubicBezTo>
                    <a:pt x="346" y="420"/>
                    <a:pt x="362" y="415"/>
                    <a:pt x="373" y="404"/>
                  </a:cubicBezTo>
                  <a:cubicBezTo>
                    <a:pt x="384" y="393"/>
                    <a:pt x="390" y="378"/>
                    <a:pt x="390" y="360"/>
                  </a:cubicBezTo>
                  <a:cubicBezTo>
                    <a:pt x="390" y="351"/>
                    <a:pt x="390" y="343"/>
                    <a:pt x="389" y="335"/>
                  </a:cubicBezTo>
                  <a:close/>
                  <a:moveTo>
                    <a:pt x="120" y="150"/>
                  </a:moveTo>
                  <a:cubicBezTo>
                    <a:pt x="120" y="146"/>
                    <a:pt x="120" y="140"/>
                    <a:pt x="121" y="135"/>
                  </a:cubicBezTo>
                  <a:cubicBezTo>
                    <a:pt x="111" y="138"/>
                    <a:pt x="100" y="140"/>
                    <a:pt x="90" y="140"/>
                  </a:cubicBezTo>
                  <a:cubicBezTo>
                    <a:pt x="80" y="140"/>
                    <a:pt x="71" y="138"/>
                    <a:pt x="62" y="135"/>
                  </a:cubicBezTo>
                  <a:cubicBezTo>
                    <a:pt x="52" y="132"/>
                    <a:pt x="45" y="128"/>
                    <a:pt x="39" y="125"/>
                  </a:cubicBezTo>
                  <a:cubicBezTo>
                    <a:pt x="33" y="122"/>
                    <a:pt x="30" y="120"/>
                    <a:pt x="29" y="120"/>
                  </a:cubicBezTo>
                  <a:cubicBezTo>
                    <a:pt x="9" y="120"/>
                    <a:pt x="0" y="148"/>
                    <a:pt x="0" y="203"/>
                  </a:cubicBezTo>
                  <a:cubicBezTo>
                    <a:pt x="0" y="215"/>
                    <a:pt x="4" y="224"/>
                    <a:pt x="13" y="231"/>
                  </a:cubicBezTo>
                  <a:cubicBezTo>
                    <a:pt x="22" y="237"/>
                    <a:pt x="32" y="240"/>
                    <a:pt x="45" y="240"/>
                  </a:cubicBezTo>
                  <a:cubicBezTo>
                    <a:pt x="77" y="240"/>
                    <a:pt x="77" y="240"/>
                    <a:pt x="77" y="240"/>
                  </a:cubicBezTo>
                  <a:cubicBezTo>
                    <a:pt x="93" y="221"/>
                    <a:pt x="113" y="211"/>
                    <a:pt x="139" y="210"/>
                  </a:cubicBezTo>
                  <a:cubicBezTo>
                    <a:pt x="126" y="192"/>
                    <a:pt x="120" y="172"/>
                    <a:pt x="120" y="150"/>
                  </a:cubicBezTo>
                  <a:close/>
                </a:path>
              </a:pathLst>
            </a:custGeom>
            <a:solidFill>
              <a:srgbClr val="53535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sp>
        <p:nvSpPr>
          <p:cNvPr id="301" name="Google Shape;301;p9"/>
          <p:cNvSpPr/>
          <p:nvPr/>
        </p:nvSpPr>
        <p:spPr>
          <a:xfrm rot="-5400000" flipH="1">
            <a:off x="4297941" y="1744959"/>
            <a:ext cx="287704" cy="3521164"/>
          </a:xfrm>
          <a:prstGeom prst="rightBrace">
            <a:avLst>
              <a:gd name="adj1" fmla="val 8333"/>
              <a:gd name="adj2" fmla="val 50000"/>
            </a:avLst>
          </a:prstGeom>
          <a:noFill/>
          <a:ln w="9525" cap="flat" cmpd="sng">
            <a:solidFill>
              <a:srgbClr val="3C275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nvGrpSpPr>
          <p:cNvPr id="302" name="Google Shape;302;p9"/>
          <p:cNvGrpSpPr/>
          <p:nvPr/>
        </p:nvGrpSpPr>
        <p:grpSpPr>
          <a:xfrm>
            <a:off x="3632766" y="3682417"/>
            <a:ext cx="1592303" cy="339858"/>
            <a:chOff x="2959528" y="1324500"/>
            <a:chExt cx="1414500" cy="916800"/>
          </a:xfrm>
        </p:grpSpPr>
        <p:sp>
          <p:nvSpPr>
            <p:cNvPr id="303" name="Google Shape;303;p9"/>
            <p:cNvSpPr/>
            <p:nvPr/>
          </p:nvSpPr>
          <p:spPr>
            <a:xfrm>
              <a:off x="2959528" y="1324500"/>
              <a:ext cx="1414500" cy="916800"/>
            </a:xfrm>
            <a:prstGeom prst="rect">
              <a:avLst/>
            </a:prstGeom>
            <a:solidFill>
              <a:schemeClr val="dk2">
                <a:alpha val="47450"/>
              </a:schemeClr>
            </a:solidFill>
            <a:ln w="9525" cap="flat" cmpd="sng">
              <a:solidFill>
                <a:srgbClr val="3F2A56"/>
              </a:solidFill>
              <a:prstDash val="solid"/>
              <a:round/>
              <a:headEnd type="none" w="sm" len="sm"/>
              <a:tailEnd type="none" w="sm" len="sm"/>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350"/>
                <a:buFont typeface="Arial"/>
                <a:buNone/>
              </a:pPr>
              <a:endParaRPr sz="1350" b="0" i="0" u="none" strike="noStrike" cap="none">
                <a:solidFill>
                  <a:schemeClr val="lt1"/>
                </a:solidFill>
                <a:latin typeface="Arial"/>
                <a:ea typeface="Arial"/>
                <a:cs typeface="Arial"/>
                <a:sym typeface="Arial"/>
              </a:endParaRPr>
            </a:p>
          </p:txBody>
        </p:sp>
        <p:sp>
          <p:nvSpPr>
            <p:cNvPr id="304" name="Google Shape;304;p9"/>
            <p:cNvSpPr txBox="1"/>
            <p:nvPr/>
          </p:nvSpPr>
          <p:spPr>
            <a:xfrm>
              <a:off x="2990428" y="1376012"/>
              <a:ext cx="1352700" cy="776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dk1"/>
                  </a:solidFill>
                  <a:latin typeface="Arial"/>
                  <a:ea typeface="Arial"/>
                  <a:cs typeface="Arial"/>
                  <a:sym typeface="Arial"/>
                </a:rPr>
                <a:t>Blended </a:t>
              </a:r>
              <a:r>
                <a:rPr lang="en-US" sz="1050">
                  <a:solidFill>
                    <a:schemeClr val="dk1"/>
                  </a:solidFill>
                </a:rPr>
                <a:t>lear</a:t>
              </a:r>
              <a:r>
                <a:rPr lang="en-US" sz="1050" b="0" i="0" u="none" strike="noStrike" cap="none">
                  <a:solidFill>
                    <a:schemeClr val="dk1"/>
                  </a:solidFill>
                  <a:latin typeface="Arial"/>
                  <a:ea typeface="Arial"/>
                  <a:cs typeface="Arial"/>
                  <a:sym typeface="Arial"/>
                </a:rPr>
                <a:t>ning</a:t>
              </a:r>
              <a:br>
                <a:rPr lang="en-US" sz="1050" b="0" i="0" u="none" strike="noStrike" cap="none">
                  <a:solidFill>
                    <a:schemeClr val="dk1"/>
                  </a:solidFill>
                  <a:latin typeface="Arial"/>
                  <a:ea typeface="Arial"/>
                  <a:cs typeface="Arial"/>
                  <a:sym typeface="Arial"/>
                </a:rPr>
              </a:br>
              <a:r>
                <a:rPr lang="en-US" sz="1050" b="0" i="0" u="none" strike="noStrike" cap="none">
                  <a:solidFill>
                    <a:schemeClr val="dk1"/>
                  </a:solidFill>
                  <a:latin typeface="Arial"/>
                  <a:ea typeface="Arial"/>
                  <a:cs typeface="Arial"/>
                  <a:sym typeface="Arial"/>
                </a:rPr>
                <a:t>(classroom/interactive)</a:t>
              </a:r>
              <a:endParaRPr sz="1050" b="0" i="0" u="none" strike="noStrike" cap="none">
                <a:solidFill>
                  <a:schemeClr val="dk1"/>
                </a:solidFill>
                <a:latin typeface="Arial"/>
                <a:ea typeface="Arial"/>
                <a:cs typeface="Arial"/>
                <a:sym typeface="Arial"/>
              </a:endParaRPr>
            </a:p>
          </p:txBody>
        </p:sp>
      </p:grpSp>
      <p:sp>
        <p:nvSpPr>
          <p:cNvPr id="305" name="Google Shape;305;p9"/>
          <p:cNvSpPr txBox="1"/>
          <p:nvPr/>
        </p:nvSpPr>
        <p:spPr>
          <a:xfrm>
            <a:off x="3058861" y="2390170"/>
            <a:ext cx="2781074" cy="323165"/>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dk1"/>
                </a:solidFill>
                <a:latin typeface="Arial"/>
                <a:ea typeface="Arial"/>
                <a:cs typeface="Arial"/>
                <a:sym typeface="Arial"/>
              </a:rPr>
              <a:t>Problem Exploration </a:t>
            </a:r>
            <a:br>
              <a:rPr lang="en-US" sz="1050" b="0" i="0" u="none" strike="noStrike" cap="none">
                <a:solidFill>
                  <a:schemeClr val="dk1"/>
                </a:solidFill>
                <a:latin typeface="Arial"/>
                <a:ea typeface="Arial"/>
                <a:cs typeface="Arial"/>
                <a:sym typeface="Arial"/>
              </a:rPr>
            </a:br>
            <a:r>
              <a:rPr lang="en-US" sz="1050" b="0" i="0" u="none" strike="noStrike" cap="none">
                <a:solidFill>
                  <a:schemeClr val="dk1"/>
                </a:solidFill>
                <a:latin typeface="Arial"/>
                <a:ea typeface="Arial"/>
                <a:cs typeface="Arial"/>
                <a:sym typeface="Arial"/>
              </a:rPr>
              <a:t>(Individually/Groups)</a:t>
            </a:r>
            <a:endParaRPr sz="1050" b="0" i="0" u="none" strike="noStrike" cap="none">
              <a:solidFill>
                <a:schemeClr val="dk1"/>
              </a:solidFill>
              <a:latin typeface="Arial"/>
              <a:ea typeface="Arial"/>
              <a:cs typeface="Arial"/>
              <a:sym typeface="Arial"/>
            </a:endParaRPr>
          </a:p>
        </p:txBody>
      </p:sp>
      <p:grpSp>
        <p:nvGrpSpPr>
          <p:cNvPr id="306" name="Google Shape;306;p9"/>
          <p:cNvGrpSpPr/>
          <p:nvPr/>
        </p:nvGrpSpPr>
        <p:grpSpPr>
          <a:xfrm>
            <a:off x="3613108" y="2756361"/>
            <a:ext cx="696065" cy="510363"/>
            <a:chOff x="6789526" y="3563498"/>
            <a:chExt cx="696065" cy="510363"/>
          </a:xfrm>
        </p:grpSpPr>
        <p:pic>
          <p:nvPicPr>
            <p:cNvPr id="307" name="Google Shape;307;p9" descr="Image result for person icon"/>
            <p:cNvPicPr preferRelativeResize="0"/>
            <p:nvPr/>
          </p:nvPicPr>
          <p:blipFill rotWithShape="1">
            <a:blip r:embed="rId13">
              <a:alphaModFix/>
            </a:blip>
            <a:srcRect/>
            <a:stretch/>
          </p:blipFill>
          <p:spPr>
            <a:xfrm>
              <a:off x="6789526" y="3563498"/>
              <a:ext cx="510363" cy="510363"/>
            </a:xfrm>
            <a:prstGeom prst="rect">
              <a:avLst/>
            </a:prstGeom>
            <a:noFill/>
            <a:ln>
              <a:noFill/>
            </a:ln>
          </p:spPr>
        </p:pic>
        <p:pic>
          <p:nvPicPr>
            <p:cNvPr id="308" name="Google Shape;308;p9" descr="Image result for person icon"/>
            <p:cNvPicPr preferRelativeResize="0"/>
            <p:nvPr/>
          </p:nvPicPr>
          <p:blipFill rotWithShape="1">
            <a:blip r:embed="rId13">
              <a:alphaModFix/>
            </a:blip>
            <a:srcRect/>
            <a:stretch/>
          </p:blipFill>
          <p:spPr>
            <a:xfrm>
              <a:off x="6975228" y="3563498"/>
              <a:ext cx="510363" cy="510363"/>
            </a:xfrm>
            <a:prstGeom prst="rect">
              <a:avLst/>
            </a:prstGeom>
            <a:noFill/>
            <a:ln>
              <a:noFill/>
            </a:ln>
          </p:spPr>
        </p:pic>
      </p:grpSp>
      <p:sp>
        <p:nvSpPr>
          <p:cNvPr id="309" name="Google Shape;309;p9"/>
          <p:cNvSpPr txBox="1"/>
          <p:nvPr/>
        </p:nvSpPr>
        <p:spPr>
          <a:xfrm>
            <a:off x="5310520" y="3259565"/>
            <a:ext cx="746698" cy="153888"/>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00"/>
              <a:buFont typeface="Arial"/>
              <a:buNone/>
            </a:pPr>
            <a:r>
              <a:rPr lang="en-US" sz="1000" b="0" i="0" u="none" strike="noStrike" cap="none">
                <a:solidFill>
                  <a:schemeClr val="dk1"/>
                </a:solidFill>
                <a:latin typeface="Arial"/>
                <a:ea typeface="Arial"/>
                <a:cs typeface="Arial"/>
                <a:sym typeface="Arial"/>
              </a:rPr>
              <a:t>Coaches</a:t>
            </a:r>
            <a:endParaRPr sz="1000" b="0" i="0" u="none" strike="noStrike" cap="none">
              <a:solidFill>
                <a:schemeClr val="dk1"/>
              </a:solidFill>
              <a:latin typeface="Arial"/>
              <a:ea typeface="Arial"/>
              <a:cs typeface="Arial"/>
              <a:sym typeface="Arial"/>
            </a:endParaRPr>
          </a:p>
        </p:txBody>
      </p:sp>
      <p:grpSp>
        <p:nvGrpSpPr>
          <p:cNvPr id="310" name="Google Shape;310;p9"/>
          <p:cNvGrpSpPr/>
          <p:nvPr/>
        </p:nvGrpSpPr>
        <p:grpSpPr>
          <a:xfrm>
            <a:off x="3659292" y="850416"/>
            <a:ext cx="1621420" cy="339855"/>
            <a:chOff x="5210399" y="4511004"/>
            <a:chExt cx="1621420" cy="339855"/>
          </a:xfrm>
        </p:grpSpPr>
        <p:grpSp>
          <p:nvGrpSpPr>
            <p:cNvPr id="311" name="Google Shape;311;p9"/>
            <p:cNvGrpSpPr/>
            <p:nvPr/>
          </p:nvGrpSpPr>
          <p:grpSpPr>
            <a:xfrm>
              <a:off x="5210399" y="4511004"/>
              <a:ext cx="1621420" cy="339855"/>
              <a:chOff x="2959528" y="1324500"/>
              <a:chExt cx="1440416" cy="916800"/>
            </a:xfrm>
          </p:grpSpPr>
          <p:sp>
            <p:nvSpPr>
              <p:cNvPr id="312" name="Google Shape;312;p9"/>
              <p:cNvSpPr/>
              <p:nvPr/>
            </p:nvSpPr>
            <p:spPr>
              <a:xfrm>
                <a:off x="2959528" y="1324500"/>
                <a:ext cx="1414500" cy="916800"/>
              </a:xfrm>
              <a:prstGeom prst="rect">
                <a:avLst/>
              </a:prstGeom>
              <a:solidFill>
                <a:schemeClr val="dk2">
                  <a:alpha val="47450"/>
                </a:schemeClr>
              </a:solidFill>
              <a:ln w="9525" cap="flat" cmpd="sng">
                <a:solidFill>
                  <a:srgbClr val="3F2A56"/>
                </a:solidFill>
                <a:prstDash val="solid"/>
                <a:round/>
                <a:headEnd type="none" w="sm" len="sm"/>
                <a:tailEnd type="none" w="sm" len="sm"/>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350"/>
                  <a:buFont typeface="Arial"/>
                  <a:buNone/>
                </a:pPr>
                <a:endParaRPr sz="1350" b="0" i="0" u="none" strike="noStrike" cap="none">
                  <a:solidFill>
                    <a:schemeClr val="lt1"/>
                  </a:solidFill>
                  <a:latin typeface="Arial"/>
                  <a:ea typeface="Arial"/>
                  <a:cs typeface="Arial"/>
                  <a:sym typeface="Arial"/>
                </a:endParaRPr>
              </a:p>
            </p:txBody>
          </p:sp>
          <p:sp>
            <p:nvSpPr>
              <p:cNvPr id="313" name="Google Shape;313;p9"/>
              <p:cNvSpPr txBox="1"/>
              <p:nvPr/>
            </p:nvSpPr>
            <p:spPr>
              <a:xfrm>
                <a:off x="3215694" y="1526948"/>
                <a:ext cx="1184250" cy="43589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dk1"/>
                    </a:solidFill>
                    <a:latin typeface="Arial"/>
                    <a:ea typeface="Arial"/>
                    <a:cs typeface="Arial"/>
                    <a:sym typeface="Arial"/>
                  </a:rPr>
                  <a:t>Online Learning</a:t>
                </a:r>
                <a:endParaRPr sz="1050" b="0" i="0" u="none" strike="noStrike" cap="none">
                  <a:solidFill>
                    <a:schemeClr val="dk1"/>
                  </a:solidFill>
                  <a:latin typeface="Arial"/>
                  <a:ea typeface="Arial"/>
                  <a:cs typeface="Arial"/>
                  <a:sym typeface="Arial"/>
                </a:endParaRPr>
              </a:p>
            </p:txBody>
          </p:sp>
        </p:grpSp>
        <p:pic>
          <p:nvPicPr>
            <p:cNvPr id="314" name="Google Shape;314;p9" descr="Image result for computer icon"/>
            <p:cNvPicPr preferRelativeResize="0"/>
            <p:nvPr/>
          </p:nvPicPr>
          <p:blipFill rotWithShape="1">
            <a:blip r:embed="rId14">
              <a:alphaModFix/>
            </a:blip>
            <a:srcRect/>
            <a:stretch/>
          </p:blipFill>
          <p:spPr>
            <a:xfrm>
              <a:off x="5304450" y="4590731"/>
              <a:ext cx="302450" cy="243719"/>
            </a:xfrm>
            <a:prstGeom prst="rect">
              <a:avLst/>
            </a:prstGeom>
            <a:noFill/>
            <a:ln>
              <a:noFill/>
            </a:ln>
          </p:spPr>
        </p:pic>
      </p:grpSp>
      <p:grpSp>
        <p:nvGrpSpPr>
          <p:cNvPr id="315" name="Google Shape;315;p9"/>
          <p:cNvGrpSpPr/>
          <p:nvPr/>
        </p:nvGrpSpPr>
        <p:grpSpPr>
          <a:xfrm>
            <a:off x="4462687" y="2753991"/>
            <a:ext cx="696065" cy="510363"/>
            <a:chOff x="6789526" y="3563498"/>
            <a:chExt cx="696065" cy="510363"/>
          </a:xfrm>
        </p:grpSpPr>
        <p:pic>
          <p:nvPicPr>
            <p:cNvPr id="316" name="Google Shape;316;p9" descr="Image result for person icon"/>
            <p:cNvPicPr preferRelativeResize="0"/>
            <p:nvPr/>
          </p:nvPicPr>
          <p:blipFill rotWithShape="1">
            <a:blip r:embed="rId13">
              <a:alphaModFix/>
            </a:blip>
            <a:srcRect/>
            <a:stretch/>
          </p:blipFill>
          <p:spPr>
            <a:xfrm>
              <a:off x="6789526" y="3563498"/>
              <a:ext cx="510363" cy="510363"/>
            </a:xfrm>
            <a:prstGeom prst="rect">
              <a:avLst/>
            </a:prstGeom>
            <a:noFill/>
            <a:ln>
              <a:noFill/>
            </a:ln>
          </p:spPr>
        </p:pic>
        <p:pic>
          <p:nvPicPr>
            <p:cNvPr id="317" name="Google Shape;317;p9" descr="Image result for person icon"/>
            <p:cNvPicPr preferRelativeResize="0"/>
            <p:nvPr/>
          </p:nvPicPr>
          <p:blipFill rotWithShape="1">
            <a:blip r:embed="rId13">
              <a:alphaModFix/>
            </a:blip>
            <a:srcRect/>
            <a:stretch/>
          </p:blipFill>
          <p:spPr>
            <a:xfrm>
              <a:off x="6975228" y="3563498"/>
              <a:ext cx="510363" cy="510363"/>
            </a:xfrm>
            <a:prstGeom prst="rect">
              <a:avLst/>
            </a:prstGeom>
            <a:noFill/>
            <a:ln>
              <a:noFill/>
            </a:ln>
          </p:spPr>
        </p:pic>
      </p:grpSp>
      <p:grpSp>
        <p:nvGrpSpPr>
          <p:cNvPr id="318" name="Google Shape;318;p9"/>
          <p:cNvGrpSpPr/>
          <p:nvPr/>
        </p:nvGrpSpPr>
        <p:grpSpPr>
          <a:xfrm>
            <a:off x="5289395" y="2760333"/>
            <a:ext cx="696065" cy="510363"/>
            <a:chOff x="6789526" y="3563498"/>
            <a:chExt cx="696065" cy="510363"/>
          </a:xfrm>
        </p:grpSpPr>
        <p:pic>
          <p:nvPicPr>
            <p:cNvPr id="319" name="Google Shape;319;p9" descr="Image result for person icon"/>
            <p:cNvPicPr preferRelativeResize="0"/>
            <p:nvPr/>
          </p:nvPicPr>
          <p:blipFill rotWithShape="1">
            <a:blip r:embed="rId13">
              <a:alphaModFix/>
            </a:blip>
            <a:srcRect/>
            <a:stretch/>
          </p:blipFill>
          <p:spPr>
            <a:xfrm>
              <a:off x="6789526" y="3563498"/>
              <a:ext cx="510363" cy="510363"/>
            </a:xfrm>
            <a:prstGeom prst="rect">
              <a:avLst/>
            </a:prstGeom>
            <a:noFill/>
            <a:ln>
              <a:noFill/>
            </a:ln>
          </p:spPr>
        </p:pic>
        <p:pic>
          <p:nvPicPr>
            <p:cNvPr id="320" name="Google Shape;320;p9" descr="Image result for person icon"/>
            <p:cNvPicPr preferRelativeResize="0"/>
            <p:nvPr/>
          </p:nvPicPr>
          <p:blipFill rotWithShape="1">
            <a:blip r:embed="rId13">
              <a:alphaModFix/>
            </a:blip>
            <a:srcRect/>
            <a:stretch/>
          </p:blipFill>
          <p:spPr>
            <a:xfrm>
              <a:off x="6975228" y="3563498"/>
              <a:ext cx="510363" cy="510363"/>
            </a:xfrm>
            <a:prstGeom prst="rect">
              <a:avLst/>
            </a:prstGeom>
            <a:noFill/>
            <a:ln>
              <a:noFill/>
            </a:ln>
          </p:spPr>
        </p:pic>
      </p:grpSp>
      <p:sp>
        <p:nvSpPr>
          <p:cNvPr id="321" name="Google Shape;321;p9"/>
          <p:cNvSpPr txBox="1"/>
          <p:nvPr/>
        </p:nvSpPr>
        <p:spPr>
          <a:xfrm>
            <a:off x="6565709" y="4066173"/>
            <a:ext cx="1149680" cy="362261"/>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950" b="1" i="0" u="none" strike="noStrike" cap="none">
                <a:solidFill>
                  <a:schemeClr val="lt1"/>
                </a:solidFill>
                <a:latin typeface="Georgia"/>
                <a:ea typeface="Georgia"/>
                <a:cs typeface="Georgia"/>
                <a:sym typeface="Georgia"/>
              </a:rPr>
              <a:t>Practicum</a:t>
            </a:r>
            <a:endParaRPr sz="950" b="1" i="0" u="none" strike="noStrike" cap="none">
              <a:solidFill>
                <a:schemeClr val="lt1"/>
              </a:solidFill>
              <a:latin typeface="Georgia"/>
              <a:ea typeface="Georgia"/>
              <a:cs typeface="Georgia"/>
              <a:sym typeface="Georgia"/>
            </a:endParaRPr>
          </a:p>
          <a:p>
            <a:pPr marL="0" marR="0" lvl="0" indent="0" algn="ctr" rtl="0">
              <a:lnSpc>
                <a:spcPct val="100000"/>
              </a:lnSpc>
              <a:spcBef>
                <a:spcPts val="0"/>
              </a:spcBef>
              <a:spcAft>
                <a:spcPts val="0"/>
              </a:spcAft>
              <a:buClr>
                <a:srgbClr val="000000"/>
              </a:buClr>
              <a:buSzPts val="1050"/>
              <a:buFont typeface="Arial"/>
              <a:buNone/>
            </a:pPr>
            <a:r>
              <a:rPr lang="en-US" sz="950" b="1" i="0" u="none" strike="noStrike" cap="none">
                <a:solidFill>
                  <a:schemeClr val="lt1"/>
                </a:solidFill>
                <a:latin typeface="Georgia"/>
                <a:ea typeface="Georgia"/>
                <a:cs typeface="Georgia"/>
                <a:sym typeface="Georgia"/>
              </a:rPr>
              <a:t>(2 weeks)</a:t>
            </a:r>
            <a:endParaRPr sz="950" b="1" i="0" u="none" strike="noStrike" cap="none">
              <a:solidFill>
                <a:schemeClr val="lt1"/>
              </a:solidFill>
              <a:latin typeface="Georgia"/>
              <a:ea typeface="Georgia"/>
              <a:cs typeface="Georgia"/>
              <a:sym typeface="Georgia"/>
            </a:endParaRPr>
          </a:p>
        </p:txBody>
      </p:sp>
      <p:sp>
        <p:nvSpPr>
          <p:cNvPr id="322" name="Google Shape;322;p9"/>
          <p:cNvSpPr txBox="1"/>
          <p:nvPr/>
        </p:nvSpPr>
        <p:spPr>
          <a:xfrm>
            <a:off x="7899321" y="4050196"/>
            <a:ext cx="1008792" cy="362261"/>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chemeClr val="lt1"/>
                </a:solidFill>
                <a:latin typeface="Georgia"/>
                <a:ea typeface="Georgia"/>
                <a:cs typeface="Georgia"/>
                <a:sym typeface="Georgia"/>
              </a:rPr>
              <a:t>After Care</a:t>
            </a:r>
            <a:endParaRPr sz="1050" b="1" i="0" u="none" strike="noStrike" cap="none">
              <a:solidFill>
                <a:schemeClr val="lt1"/>
              </a:solidFill>
              <a:latin typeface="Georgia"/>
              <a:ea typeface="Georgia"/>
              <a:cs typeface="Georgia"/>
              <a:sym typeface="Georgia"/>
            </a:endParaRPr>
          </a:p>
        </p:txBody>
      </p:sp>
      <p:sp>
        <p:nvSpPr>
          <p:cNvPr id="323" name="Google Shape;323;p9"/>
          <p:cNvSpPr/>
          <p:nvPr/>
        </p:nvSpPr>
        <p:spPr>
          <a:xfrm rot="5400000">
            <a:off x="215995" y="247725"/>
            <a:ext cx="645300" cy="624900"/>
          </a:xfrm>
          <a:prstGeom prst="hexagon">
            <a:avLst>
              <a:gd name="adj" fmla="val 25000"/>
              <a:gd name="vf" fmla="val 115470"/>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400" b="0" i="0" u="none" strike="noStrike" cap="none">
              <a:solidFill>
                <a:schemeClr val="lt1"/>
              </a:solidFill>
              <a:latin typeface="Arial"/>
              <a:ea typeface="Arial"/>
              <a:cs typeface="Arial"/>
              <a:sym typeface="Arial"/>
            </a:endParaRPr>
          </a:p>
        </p:txBody>
      </p:sp>
      <p:sp>
        <p:nvSpPr>
          <p:cNvPr id="324" name="Google Shape;324;p9"/>
          <p:cNvSpPr txBox="1"/>
          <p:nvPr/>
        </p:nvSpPr>
        <p:spPr>
          <a:xfrm>
            <a:off x="329756" y="236503"/>
            <a:ext cx="324600" cy="646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800"/>
              <a:buFont typeface="Arial"/>
              <a:buNone/>
            </a:pPr>
            <a:r>
              <a:rPr lang="en-US" sz="3600" b="0" i="0" u="none" strike="noStrike" cap="none">
                <a:solidFill>
                  <a:schemeClr val="lt1"/>
                </a:solidFill>
                <a:latin typeface="Arial"/>
                <a:ea typeface="Arial"/>
                <a:cs typeface="Arial"/>
                <a:sym typeface="Arial"/>
              </a:rPr>
              <a:t>2</a:t>
            </a:r>
            <a:endParaRPr sz="3600" b="0" i="0" u="none" strike="noStrike" cap="none">
              <a:solidFill>
                <a:schemeClr val="lt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10"/>
          <p:cNvSpPr txBox="1">
            <a:spLocks noGrp="1"/>
          </p:cNvSpPr>
          <p:nvPr>
            <p:ph type="title"/>
          </p:nvPr>
        </p:nvSpPr>
        <p:spPr>
          <a:xfrm>
            <a:off x="1098497" y="283213"/>
            <a:ext cx="8479444" cy="497711"/>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SzPts val="1400"/>
              <a:buNone/>
            </a:pPr>
            <a:r>
              <a:rPr lang="en-US"/>
              <a:t>How to lead in a digital age</a:t>
            </a:r>
            <a:endParaRPr/>
          </a:p>
        </p:txBody>
      </p:sp>
      <p:sp>
        <p:nvSpPr>
          <p:cNvPr id="330" name="Google Shape;330;p10"/>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a:t>12</a:t>
            </a:fld>
            <a:endParaRPr/>
          </a:p>
        </p:txBody>
      </p:sp>
      <p:sp>
        <p:nvSpPr>
          <p:cNvPr id="331" name="Google Shape;331;p10"/>
          <p:cNvSpPr/>
          <p:nvPr/>
        </p:nvSpPr>
        <p:spPr>
          <a:xfrm rot="5400000">
            <a:off x="216083" y="247781"/>
            <a:ext cx="645268" cy="624756"/>
          </a:xfrm>
          <a:prstGeom prst="hexagon">
            <a:avLst>
              <a:gd name="adj" fmla="val 25000"/>
              <a:gd name="vf" fmla="val 115470"/>
            </a:avLst>
          </a:prstGeom>
          <a:solidFill>
            <a:schemeClr val="accent3"/>
          </a:solidFill>
          <a:ln w="25400" cap="flat" cmpd="sng">
            <a:solidFill>
              <a:srgbClr val="9F585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400" b="0" i="0" u="none" strike="noStrike" cap="none">
              <a:solidFill>
                <a:schemeClr val="lt1"/>
              </a:solidFill>
              <a:latin typeface="Arial"/>
              <a:ea typeface="Arial"/>
              <a:cs typeface="Arial"/>
              <a:sym typeface="Arial"/>
            </a:endParaRPr>
          </a:p>
        </p:txBody>
      </p:sp>
      <p:sp>
        <p:nvSpPr>
          <p:cNvPr id="332" name="Google Shape;332;p10"/>
          <p:cNvSpPr txBox="1"/>
          <p:nvPr/>
        </p:nvSpPr>
        <p:spPr>
          <a:xfrm>
            <a:off x="324329" y="236503"/>
            <a:ext cx="324569"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en-US" sz="3600" b="0" i="0" u="none" strike="noStrike" cap="none">
                <a:solidFill>
                  <a:schemeClr val="lt1"/>
                </a:solidFill>
                <a:latin typeface="Arial"/>
                <a:ea typeface="Arial"/>
                <a:cs typeface="Arial"/>
                <a:sym typeface="Arial"/>
              </a:rPr>
              <a:t>3</a:t>
            </a:r>
            <a:endParaRPr sz="3600" b="0" i="0" u="none" strike="noStrike" cap="none">
              <a:solidFill>
                <a:schemeClr val="lt1"/>
              </a:solidFill>
              <a:latin typeface="Arial"/>
              <a:ea typeface="Arial"/>
              <a:cs typeface="Arial"/>
              <a:sym typeface="Arial"/>
            </a:endParaRPr>
          </a:p>
        </p:txBody>
      </p:sp>
      <p:sp>
        <p:nvSpPr>
          <p:cNvPr id="333" name="Google Shape;333;p10"/>
          <p:cNvSpPr txBox="1"/>
          <p:nvPr/>
        </p:nvSpPr>
        <p:spPr>
          <a:xfrm>
            <a:off x="568110" y="1430942"/>
            <a:ext cx="2042100" cy="461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400"/>
              <a:buFont typeface="Arial"/>
              <a:buNone/>
            </a:pPr>
            <a:r>
              <a:rPr lang="en-US" sz="1400" b="1" i="0" u="none" strike="noStrike" cap="none">
                <a:solidFill>
                  <a:srgbClr val="DA797A"/>
                </a:solidFill>
                <a:latin typeface="Georgia"/>
                <a:ea typeface="Georgia"/>
                <a:cs typeface="Georgia"/>
                <a:sym typeface="Georgia"/>
              </a:rPr>
              <a:t>Premium Program:</a:t>
            </a:r>
            <a:endParaRPr sz="1400" b="1" i="0" u="none" strike="noStrike" cap="none">
              <a:solidFill>
                <a:srgbClr val="DA797A"/>
              </a:solidFill>
              <a:latin typeface="Arial"/>
              <a:ea typeface="Arial"/>
              <a:cs typeface="Arial"/>
              <a:sym typeface="Arial"/>
            </a:endParaRPr>
          </a:p>
        </p:txBody>
      </p:sp>
      <p:sp>
        <p:nvSpPr>
          <p:cNvPr id="334" name="Google Shape;334;p10"/>
          <p:cNvSpPr txBox="1"/>
          <p:nvPr/>
        </p:nvSpPr>
        <p:spPr>
          <a:xfrm>
            <a:off x="4085177" y="1496999"/>
            <a:ext cx="2298300" cy="369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accent3"/>
                </a:solidFill>
                <a:latin typeface="Georgia"/>
                <a:ea typeface="Georgia"/>
                <a:cs typeface="Georgia"/>
                <a:sym typeface="Georgia"/>
              </a:rPr>
              <a:t>Executive Community:</a:t>
            </a:r>
            <a:endParaRPr sz="1400" b="1" i="0" u="none" strike="noStrike" cap="none">
              <a:solidFill>
                <a:schemeClr val="accent3"/>
              </a:solidFill>
              <a:latin typeface="Georgia"/>
              <a:ea typeface="Georgia"/>
              <a:cs typeface="Georgia"/>
              <a:sym typeface="Georgia"/>
            </a:endParaRPr>
          </a:p>
        </p:txBody>
      </p:sp>
      <p:sp>
        <p:nvSpPr>
          <p:cNvPr id="335" name="Google Shape;335;p10"/>
          <p:cNvSpPr txBox="1"/>
          <p:nvPr/>
        </p:nvSpPr>
        <p:spPr>
          <a:xfrm>
            <a:off x="4092524" y="2925329"/>
            <a:ext cx="1903200" cy="461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400"/>
              <a:buFont typeface="Arial"/>
              <a:buNone/>
            </a:pPr>
            <a:r>
              <a:rPr lang="en-US" sz="1400" b="1" i="0" u="none" strike="noStrike" cap="none">
                <a:solidFill>
                  <a:srgbClr val="DA797A"/>
                </a:solidFill>
                <a:latin typeface="Georgia"/>
                <a:ea typeface="Georgia"/>
                <a:cs typeface="Georgia"/>
                <a:sym typeface="Georgia"/>
              </a:rPr>
              <a:t>For all leaders:</a:t>
            </a:r>
            <a:endParaRPr sz="1400" b="1" i="0" u="none" strike="noStrike" cap="none">
              <a:solidFill>
                <a:srgbClr val="DA797A"/>
              </a:solidFill>
              <a:latin typeface="Arial"/>
              <a:ea typeface="Arial"/>
              <a:cs typeface="Arial"/>
              <a:sym typeface="Arial"/>
            </a:endParaRPr>
          </a:p>
        </p:txBody>
      </p:sp>
      <p:sp>
        <p:nvSpPr>
          <p:cNvPr id="336" name="Google Shape;336;p10"/>
          <p:cNvSpPr txBox="1"/>
          <p:nvPr/>
        </p:nvSpPr>
        <p:spPr>
          <a:xfrm>
            <a:off x="601718" y="2948056"/>
            <a:ext cx="1753200" cy="511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400"/>
              <a:buFont typeface="Arial"/>
              <a:buNone/>
            </a:pPr>
            <a:r>
              <a:rPr lang="en-US" sz="1400" b="1" i="0" u="none" strike="noStrike" cap="none">
                <a:solidFill>
                  <a:srgbClr val="DA797A"/>
                </a:solidFill>
                <a:latin typeface="Georgia"/>
                <a:ea typeface="Georgia"/>
                <a:cs typeface="Georgia"/>
                <a:sym typeface="Georgia"/>
              </a:rPr>
              <a:t>Senior Leaders:</a:t>
            </a:r>
            <a:endParaRPr sz="1400" b="1" i="0" u="none" strike="noStrike" cap="none">
              <a:solidFill>
                <a:srgbClr val="DA797A"/>
              </a:solidFill>
              <a:latin typeface="Arial"/>
              <a:ea typeface="Arial"/>
              <a:cs typeface="Arial"/>
              <a:sym typeface="Arial"/>
            </a:endParaRPr>
          </a:p>
        </p:txBody>
      </p:sp>
      <p:sp>
        <p:nvSpPr>
          <p:cNvPr id="337" name="Google Shape;337;p10"/>
          <p:cNvSpPr txBox="1"/>
          <p:nvPr/>
        </p:nvSpPr>
        <p:spPr>
          <a:xfrm>
            <a:off x="568111" y="1820765"/>
            <a:ext cx="3352954" cy="697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200" b="0" i="0" u="none" strike="noStrike" cap="none">
                <a:solidFill>
                  <a:srgbClr val="000000"/>
                </a:solidFill>
                <a:latin typeface="Georgia"/>
                <a:ea typeface="Georgia"/>
                <a:cs typeface="Georgia"/>
                <a:sym typeface="Georgia"/>
              </a:rPr>
              <a:t>Linked to Premium participants’ leadership</a:t>
            </a:r>
            <a:endParaRPr/>
          </a:p>
          <a:p>
            <a:pPr marL="0" marR="0" lvl="0" indent="0" algn="l" rtl="0">
              <a:lnSpc>
                <a:spcPct val="100000"/>
              </a:lnSpc>
              <a:spcBef>
                <a:spcPts val="600"/>
              </a:spcBef>
              <a:spcAft>
                <a:spcPts val="600"/>
              </a:spcAft>
              <a:buNone/>
            </a:pPr>
            <a:r>
              <a:rPr lang="en-US" sz="1200" b="0" i="0" u="none" strike="noStrike" cap="none">
                <a:solidFill>
                  <a:srgbClr val="000000"/>
                </a:solidFill>
                <a:latin typeface="Georgia"/>
                <a:ea typeface="Georgia"/>
                <a:cs typeface="Georgia"/>
                <a:sym typeface="Georgia"/>
              </a:rPr>
              <a:t>Leading agile and multidisciplinary teams, and product ownership for participants’ home organization leaders.</a:t>
            </a:r>
            <a:endParaRPr sz="1200" b="0" i="0" u="none" strike="noStrike" cap="none">
              <a:solidFill>
                <a:srgbClr val="000000"/>
              </a:solidFill>
              <a:latin typeface="Georgia"/>
              <a:ea typeface="Georgia"/>
              <a:cs typeface="Georgia"/>
              <a:sym typeface="Georgia"/>
            </a:endParaRPr>
          </a:p>
        </p:txBody>
      </p:sp>
      <p:sp>
        <p:nvSpPr>
          <p:cNvPr id="338" name="Google Shape;338;p10"/>
          <p:cNvSpPr txBox="1"/>
          <p:nvPr/>
        </p:nvSpPr>
        <p:spPr>
          <a:xfrm>
            <a:off x="4092524" y="1866299"/>
            <a:ext cx="2298300" cy="745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600"/>
              </a:spcAft>
              <a:buNone/>
            </a:pPr>
            <a:r>
              <a:rPr lang="en-US" sz="1200" b="0" i="0" u="none" strike="noStrike" cap="none">
                <a:solidFill>
                  <a:srgbClr val="000000"/>
                </a:solidFill>
                <a:latin typeface="Georgia"/>
                <a:ea typeface="Georgia"/>
                <a:cs typeface="Georgia"/>
                <a:sym typeface="Georgia"/>
              </a:rPr>
              <a:t>Insight into the current digital landscape, digital transformation, and the role of executives in this change</a:t>
            </a:r>
            <a:endParaRPr sz="1200" b="0" i="0" u="none" strike="noStrike" cap="none">
              <a:solidFill>
                <a:srgbClr val="000000"/>
              </a:solidFill>
              <a:latin typeface="Georgia"/>
              <a:ea typeface="Georgia"/>
              <a:cs typeface="Georgia"/>
              <a:sym typeface="Georgia"/>
            </a:endParaRPr>
          </a:p>
        </p:txBody>
      </p:sp>
      <p:sp>
        <p:nvSpPr>
          <p:cNvPr id="339" name="Google Shape;339;p10"/>
          <p:cNvSpPr txBox="1"/>
          <p:nvPr/>
        </p:nvSpPr>
        <p:spPr>
          <a:xfrm>
            <a:off x="568110" y="3388287"/>
            <a:ext cx="3127910" cy="857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600"/>
              </a:spcAft>
              <a:buNone/>
            </a:pPr>
            <a:r>
              <a:rPr lang="en-US" sz="1200" b="0" i="0" u="none" strike="noStrike" cap="none">
                <a:solidFill>
                  <a:srgbClr val="000000"/>
                </a:solidFill>
                <a:latin typeface="Georgia"/>
                <a:ea typeface="Georgia"/>
                <a:cs typeface="Georgia"/>
                <a:sym typeface="Georgia"/>
              </a:rPr>
              <a:t>Project Sponsorship and governance in agile environments.</a:t>
            </a:r>
            <a:endParaRPr sz="1200" b="0" i="0" u="none" strike="noStrike" cap="none">
              <a:solidFill>
                <a:srgbClr val="000000"/>
              </a:solidFill>
              <a:latin typeface="Georgia"/>
              <a:ea typeface="Georgia"/>
              <a:cs typeface="Georgia"/>
              <a:sym typeface="Georgia"/>
            </a:endParaRPr>
          </a:p>
        </p:txBody>
      </p:sp>
      <p:cxnSp>
        <p:nvCxnSpPr>
          <p:cNvPr id="340" name="Google Shape;340;p10"/>
          <p:cNvCxnSpPr/>
          <p:nvPr/>
        </p:nvCxnSpPr>
        <p:spPr>
          <a:xfrm>
            <a:off x="509918" y="1575247"/>
            <a:ext cx="0" cy="1239000"/>
          </a:xfrm>
          <a:prstGeom prst="straightConnector1">
            <a:avLst/>
          </a:prstGeom>
          <a:noFill/>
          <a:ln w="38100" cap="flat" cmpd="sng">
            <a:solidFill>
              <a:schemeClr val="accent2"/>
            </a:solidFill>
            <a:prstDash val="solid"/>
            <a:round/>
            <a:headEnd type="none" w="sm" len="sm"/>
            <a:tailEnd type="none" w="sm" len="sm"/>
          </a:ln>
        </p:spPr>
      </p:cxnSp>
      <p:cxnSp>
        <p:nvCxnSpPr>
          <p:cNvPr id="341" name="Google Shape;341;p10"/>
          <p:cNvCxnSpPr/>
          <p:nvPr/>
        </p:nvCxnSpPr>
        <p:spPr>
          <a:xfrm>
            <a:off x="4006794" y="1575247"/>
            <a:ext cx="0" cy="1239000"/>
          </a:xfrm>
          <a:prstGeom prst="straightConnector1">
            <a:avLst/>
          </a:prstGeom>
          <a:noFill/>
          <a:ln w="38100" cap="flat" cmpd="sng">
            <a:solidFill>
              <a:schemeClr val="accent2"/>
            </a:solidFill>
            <a:prstDash val="solid"/>
            <a:round/>
            <a:headEnd type="none" w="sm" len="sm"/>
            <a:tailEnd type="none" w="sm" len="sm"/>
          </a:ln>
        </p:spPr>
      </p:cxnSp>
      <p:cxnSp>
        <p:nvCxnSpPr>
          <p:cNvPr id="342" name="Google Shape;342;p10"/>
          <p:cNvCxnSpPr/>
          <p:nvPr/>
        </p:nvCxnSpPr>
        <p:spPr>
          <a:xfrm>
            <a:off x="4006794" y="3113149"/>
            <a:ext cx="0" cy="1019912"/>
          </a:xfrm>
          <a:prstGeom prst="straightConnector1">
            <a:avLst/>
          </a:prstGeom>
          <a:noFill/>
          <a:ln w="38100" cap="flat" cmpd="sng">
            <a:solidFill>
              <a:schemeClr val="accent2"/>
            </a:solidFill>
            <a:prstDash val="solid"/>
            <a:round/>
            <a:headEnd type="none" w="sm" len="sm"/>
            <a:tailEnd type="none" w="sm" len="sm"/>
          </a:ln>
        </p:spPr>
      </p:cxnSp>
      <p:cxnSp>
        <p:nvCxnSpPr>
          <p:cNvPr id="343" name="Google Shape;343;p10"/>
          <p:cNvCxnSpPr/>
          <p:nvPr/>
        </p:nvCxnSpPr>
        <p:spPr>
          <a:xfrm>
            <a:off x="509918" y="3114194"/>
            <a:ext cx="0" cy="1018867"/>
          </a:xfrm>
          <a:prstGeom prst="straightConnector1">
            <a:avLst/>
          </a:prstGeom>
          <a:noFill/>
          <a:ln w="38100" cap="flat" cmpd="sng">
            <a:solidFill>
              <a:schemeClr val="accent2"/>
            </a:solidFill>
            <a:prstDash val="solid"/>
            <a:round/>
            <a:headEnd type="none" w="sm" len="sm"/>
            <a:tailEnd type="none" w="sm" len="sm"/>
          </a:ln>
        </p:spPr>
      </p:cxnSp>
      <p:sp>
        <p:nvSpPr>
          <p:cNvPr id="344" name="Google Shape;344;p10"/>
          <p:cNvSpPr/>
          <p:nvPr/>
        </p:nvSpPr>
        <p:spPr>
          <a:xfrm>
            <a:off x="1015015" y="827720"/>
            <a:ext cx="5875361"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Georgia"/>
                <a:ea typeface="Georgia"/>
                <a:cs typeface="Georgia"/>
                <a:sym typeface="Georgia"/>
              </a:rPr>
              <a:t>Enhancing digital literacy and leadership skills to change the way we work in the rapidly changing policy and service delivery landscape.</a:t>
            </a:r>
            <a:endParaRPr sz="1400" b="0" i="0" u="none" strike="noStrike" cap="none">
              <a:solidFill>
                <a:srgbClr val="000000"/>
              </a:solidFill>
              <a:latin typeface="Georgia"/>
              <a:ea typeface="Georgia"/>
              <a:cs typeface="Georgia"/>
              <a:sym typeface="Georgia"/>
            </a:endParaRPr>
          </a:p>
        </p:txBody>
      </p:sp>
      <p:pic>
        <p:nvPicPr>
          <p:cNvPr id="345" name="Google Shape;345;p10"/>
          <p:cNvPicPr preferRelativeResize="0"/>
          <p:nvPr/>
        </p:nvPicPr>
        <p:blipFill rotWithShape="1">
          <a:blip r:embed="rId3">
            <a:alphaModFix/>
          </a:blip>
          <a:srcRect r="61949" b="15714"/>
          <a:stretch/>
        </p:blipFill>
        <p:spPr>
          <a:xfrm>
            <a:off x="6619913" y="882793"/>
            <a:ext cx="2226833" cy="3285795"/>
          </a:xfrm>
          <a:prstGeom prst="rect">
            <a:avLst/>
          </a:prstGeom>
          <a:noFill/>
          <a:ln>
            <a:noFill/>
          </a:ln>
        </p:spPr>
      </p:pic>
      <p:sp>
        <p:nvSpPr>
          <p:cNvPr id="346" name="Google Shape;346;p10"/>
          <p:cNvSpPr txBox="1"/>
          <p:nvPr/>
        </p:nvSpPr>
        <p:spPr>
          <a:xfrm>
            <a:off x="4094716" y="3388287"/>
            <a:ext cx="3127910" cy="857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200" b="0" i="0" u="none" strike="noStrike" cap="none">
                <a:solidFill>
                  <a:srgbClr val="000000"/>
                </a:solidFill>
                <a:latin typeface="Georgia"/>
                <a:ea typeface="Georgia"/>
                <a:cs typeface="Georgia"/>
                <a:sym typeface="Georgia"/>
              </a:rPr>
              <a:t>Ongoing digital acumen series of </a:t>
            </a:r>
            <a:endParaRPr/>
          </a:p>
          <a:p>
            <a:pPr marL="0" marR="0" lvl="0" indent="0" algn="l" rtl="0">
              <a:lnSpc>
                <a:spcPct val="100000"/>
              </a:lnSpc>
              <a:spcBef>
                <a:spcPts val="0"/>
              </a:spcBef>
              <a:spcAft>
                <a:spcPts val="0"/>
              </a:spcAft>
              <a:buNone/>
            </a:pPr>
            <a:r>
              <a:rPr lang="en-US" sz="1200" b="0" i="0" u="none" strike="noStrike" cap="none">
                <a:solidFill>
                  <a:srgbClr val="000000"/>
                </a:solidFill>
                <a:latin typeface="Georgia"/>
                <a:ea typeface="Georgia"/>
                <a:cs typeface="Georgia"/>
                <a:sym typeface="Georgia"/>
              </a:rPr>
              <a:t>events.</a:t>
            </a:r>
            <a:endParaRPr sz="1200" b="0" i="0" u="none" strike="noStrike" cap="none">
              <a:solidFill>
                <a:srgbClr val="000000"/>
              </a:solidFill>
              <a:latin typeface="Georgia"/>
              <a:ea typeface="Georgia"/>
              <a:cs typeface="Georgia"/>
              <a:sym typeface="Georgi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4"/>
          <p:cNvSpPr/>
          <p:nvPr/>
        </p:nvSpPr>
        <p:spPr>
          <a:xfrm flipH="1">
            <a:off x="2419196" y="3091776"/>
            <a:ext cx="758019" cy="15696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9600" b="1" i="0" u="none" strike="noStrike" cap="none">
                <a:solidFill>
                  <a:srgbClr val="F2F2F2"/>
                </a:solidFill>
                <a:latin typeface="Georgia"/>
                <a:ea typeface="Georgia"/>
                <a:cs typeface="Georgia"/>
                <a:sym typeface="Georgia"/>
              </a:rPr>
              <a:t>”</a:t>
            </a:r>
            <a:endParaRPr sz="9600" b="0" i="0" u="none" strike="noStrike" cap="none">
              <a:solidFill>
                <a:srgbClr val="F2F2F2"/>
              </a:solidFill>
              <a:latin typeface="Arial"/>
              <a:ea typeface="Arial"/>
              <a:cs typeface="Arial"/>
              <a:sym typeface="Arial"/>
            </a:endParaRPr>
          </a:p>
        </p:txBody>
      </p:sp>
      <p:sp>
        <p:nvSpPr>
          <p:cNvPr id="352" name="Google Shape;352;p4"/>
          <p:cNvSpPr/>
          <p:nvPr/>
        </p:nvSpPr>
        <p:spPr>
          <a:xfrm>
            <a:off x="131431" y="707834"/>
            <a:ext cx="391454" cy="15696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9600" b="1" i="0" u="none" strike="noStrike" cap="none">
                <a:solidFill>
                  <a:srgbClr val="F2F2F2"/>
                </a:solidFill>
                <a:latin typeface="Georgia"/>
                <a:ea typeface="Georgia"/>
                <a:cs typeface="Georgia"/>
                <a:sym typeface="Georgia"/>
              </a:rPr>
              <a:t>“</a:t>
            </a:r>
            <a:endParaRPr sz="9600" b="0" i="0" u="none" strike="noStrike" cap="none">
              <a:solidFill>
                <a:srgbClr val="F2F2F2"/>
              </a:solidFill>
              <a:latin typeface="Arial"/>
              <a:ea typeface="Arial"/>
              <a:cs typeface="Arial"/>
              <a:sym typeface="Arial"/>
            </a:endParaRPr>
          </a:p>
        </p:txBody>
      </p:sp>
      <p:sp>
        <p:nvSpPr>
          <p:cNvPr id="353" name="Google Shape;353;p4"/>
          <p:cNvSpPr txBox="1">
            <a:spLocks noGrp="1"/>
          </p:cNvSpPr>
          <p:nvPr>
            <p:ph type="title"/>
          </p:nvPr>
        </p:nvSpPr>
        <p:spPr>
          <a:xfrm>
            <a:off x="327158" y="247122"/>
            <a:ext cx="8054559" cy="430145"/>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SzPts val="2800"/>
              <a:buNone/>
            </a:pPr>
            <a:r>
              <a:rPr lang="en-US"/>
              <a:t>After Care: Supporting the learner’s transition</a:t>
            </a:r>
            <a:endParaRPr/>
          </a:p>
        </p:txBody>
      </p:sp>
      <p:sp>
        <p:nvSpPr>
          <p:cNvPr id="354" name="Google Shape;354;p4"/>
          <p:cNvSpPr txBox="1">
            <a:spLocks noGrp="1"/>
          </p:cNvSpPr>
          <p:nvPr>
            <p:ph type="sldNum" idx="12"/>
          </p:nvPr>
        </p:nvSpPr>
        <p:spPr>
          <a:xfrm>
            <a:off x="4420070" y="4805536"/>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r>
              <a:rPr lang="en-US"/>
              <a:t>13</a:t>
            </a:r>
            <a:endParaRPr/>
          </a:p>
        </p:txBody>
      </p:sp>
      <p:sp>
        <p:nvSpPr>
          <p:cNvPr id="355" name="Google Shape;355;p4"/>
          <p:cNvSpPr/>
          <p:nvPr/>
        </p:nvSpPr>
        <p:spPr>
          <a:xfrm>
            <a:off x="277585" y="1179472"/>
            <a:ext cx="2664995" cy="280072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0" u="none" strike="noStrike" cap="none">
                <a:solidFill>
                  <a:srgbClr val="000000"/>
                </a:solidFill>
                <a:latin typeface="Georgia"/>
                <a:ea typeface="Georgia"/>
                <a:cs typeface="Georgia"/>
                <a:sym typeface="Georgia"/>
              </a:rPr>
              <a:t>After Care is all about keeping the learner connected, empowered, and inspired to keep on learning, while supporting a successful transition back into organizations following DA learning activities. </a:t>
            </a:r>
            <a:endParaRPr/>
          </a:p>
          <a:p>
            <a:pPr marL="0" marR="0" lvl="0" indent="0" algn="ctr" rtl="0">
              <a:lnSpc>
                <a:spcPct val="100000"/>
              </a:lnSpc>
              <a:spcBef>
                <a:spcPts val="0"/>
              </a:spcBef>
              <a:spcAft>
                <a:spcPts val="0"/>
              </a:spcAft>
              <a:buClr>
                <a:srgbClr val="000000"/>
              </a:buClr>
              <a:buSzPts val="1600"/>
              <a:buFont typeface="Arial"/>
              <a:buNone/>
            </a:pPr>
            <a:endParaRPr sz="1600" b="1" i="0" u="none" strike="noStrike" cap="none">
              <a:solidFill>
                <a:srgbClr val="000000"/>
              </a:solidFill>
              <a:latin typeface="Georgia"/>
              <a:ea typeface="Georgia"/>
              <a:cs typeface="Georgia"/>
              <a:sym typeface="Georgia"/>
            </a:endParaRPr>
          </a:p>
        </p:txBody>
      </p:sp>
      <p:sp>
        <p:nvSpPr>
          <p:cNvPr id="356" name="Google Shape;356;p4"/>
          <p:cNvSpPr/>
          <p:nvPr/>
        </p:nvSpPr>
        <p:spPr>
          <a:xfrm>
            <a:off x="868011" y="4190549"/>
            <a:ext cx="8037002" cy="276999"/>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None/>
            </a:pPr>
            <a:r>
              <a:rPr lang="en-US" sz="1200" b="0" i="0" u="none" strike="noStrike" cap="none">
                <a:solidFill>
                  <a:srgbClr val="000000"/>
                </a:solidFill>
                <a:latin typeface="Georgia"/>
                <a:ea typeface="Georgia"/>
                <a:cs typeface="Georgia"/>
                <a:sym typeface="Georgia"/>
              </a:rPr>
              <a:t>Insights gathered through After Care will be used to measure success and identify gaps in future programming.</a:t>
            </a:r>
            <a:endParaRPr/>
          </a:p>
        </p:txBody>
      </p:sp>
      <p:pic>
        <p:nvPicPr>
          <p:cNvPr id="357" name="Google Shape;357;p4" descr="Image result for lightbulb icon"/>
          <p:cNvPicPr preferRelativeResize="0"/>
          <p:nvPr/>
        </p:nvPicPr>
        <p:blipFill rotWithShape="1">
          <a:blip r:embed="rId3">
            <a:alphaModFix/>
          </a:blip>
          <a:srcRect/>
          <a:stretch/>
        </p:blipFill>
        <p:spPr>
          <a:xfrm>
            <a:off x="970912" y="4050315"/>
            <a:ext cx="469268" cy="469268"/>
          </a:xfrm>
          <a:prstGeom prst="rect">
            <a:avLst/>
          </a:prstGeom>
          <a:noFill/>
          <a:ln>
            <a:noFill/>
          </a:ln>
        </p:spPr>
      </p:pic>
      <p:sp>
        <p:nvSpPr>
          <p:cNvPr id="358" name="Google Shape;358;p4"/>
          <p:cNvSpPr/>
          <p:nvPr/>
        </p:nvSpPr>
        <p:spPr>
          <a:xfrm>
            <a:off x="3631294" y="877249"/>
            <a:ext cx="1477916" cy="415005"/>
          </a:xfrm>
          <a:prstGeom prst="rect">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Communities</a:t>
            </a:r>
            <a:endParaRPr sz="1400" b="0" i="0" u="none" strike="noStrike" cap="none">
              <a:solidFill>
                <a:schemeClr val="lt1"/>
              </a:solidFill>
              <a:latin typeface="Arial"/>
              <a:ea typeface="Arial"/>
              <a:cs typeface="Arial"/>
              <a:sym typeface="Arial"/>
            </a:endParaRPr>
          </a:p>
        </p:txBody>
      </p:sp>
      <p:sp>
        <p:nvSpPr>
          <p:cNvPr id="359" name="Google Shape;359;p4"/>
          <p:cNvSpPr/>
          <p:nvPr/>
        </p:nvSpPr>
        <p:spPr>
          <a:xfrm>
            <a:off x="3631293" y="2674312"/>
            <a:ext cx="1477916" cy="397998"/>
          </a:xfrm>
          <a:prstGeom prst="rect">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Networking/</a:t>
            </a:r>
            <a:endParaRPr/>
          </a:p>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Events</a:t>
            </a:r>
            <a:endParaRPr sz="1400" b="0" i="0" u="none" strike="noStrike" cap="none">
              <a:solidFill>
                <a:schemeClr val="lt1"/>
              </a:solidFill>
              <a:latin typeface="Arial"/>
              <a:ea typeface="Arial"/>
              <a:cs typeface="Arial"/>
              <a:sym typeface="Arial"/>
            </a:endParaRPr>
          </a:p>
        </p:txBody>
      </p:sp>
      <p:sp>
        <p:nvSpPr>
          <p:cNvPr id="360" name="Google Shape;360;p4"/>
          <p:cNvSpPr/>
          <p:nvPr/>
        </p:nvSpPr>
        <p:spPr>
          <a:xfrm>
            <a:off x="2798982" y="1087618"/>
            <a:ext cx="681155" cy="2897604"/>
          </a:xfrm>
          <a:prstGeom prst="rightBrace">
            <a:avLst>
              <a:gd name="adj1" fmla="val 8333"/>
              <a:gd name="adj2" fmla="val 50000"/>
            </a:avLst>
          </a:prstGeom>
          <a:noFill/>
          <a:ln w="9525" cap="flat" cmpd="sng">
            <a:solidFill>
              <a:srgbClr val="3C275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361" name="Google Shape;361;p4"/>
          <p:cNvSpPr/>
          <p:nvPr/>
        </p:nvSpPr>
        <p:spPr>
          <a:xfrm>
            <a:off x="5411516" y="878379"/>
            <a:ext cx="1477916" cy="631045"/>
          </a:xfrm>
          <a:prstGeom prst="rect">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Departmental Engagement</a:t>
            </a:r>
            <a:endParaRPr sz="1400" b="0" i="0" u="none" strike="noStrike" cap="none">
              <a:solidFill>
                <a:schemeClr val="lt1"/>
              </a:solidFill>
              <a:latin typeface="Arial"/>
              <a:ea typeface="Arial"/>
              <a:cs typeface="Arial"/>
              <a:sym typeface="Arial"/>
            </a:endParaRPr>
          </a:p>
        </p:txBody>
      </p:sp>
      <p:sp>
        <p:nvSpPr>
          <p:cNvPr id="362" name="Google Shape;362;p4"/>
          <p:cNvSpPr/>
          <p:nvPr/>
        </p:nvSpPr>
        <p:spPr>
          <a:xfrm>
            <a:off x="7191740" y="878379"/>
            <a:ext cx="1620789" cy="631046"/>
          </a:xfrm>
          <a:prstGeom prst="rect">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Transition/</a:t>
            </a:r>
            <a:endParaRPr/>
          </a:p>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Organizational Support</a:t>
            </a:r>
            <a:endParaRPr sz="1400" b="0" i="0" u="none" strike="noStrike" cap="none">
              <a:solidFill>
                <a:schemeClr val="lt1"/>
              </a:solidFill>
              <a:latin typeface="Arial"/>
              <a:ea typeface="Arial"/>
              <a:cs typeface="Arial"/>
              <a:sym typeface="Arial"/>
            </a:endParaRPr>
          </a:p>
        </p:txBody>
      </p:sp>
      <p:sp>
        <p:nvSpPr>
          <p:cNvPr id="363" name="Google Shape;363;p4"/>
          <p:cNvSpPr/>
          <p:nvPr/>
        </p:nvSpPr>
        <p:spPr>
          <a:xfrm>
            <a:off x="5411517" y="2671613"/>
            <a:ext cx="1477916" cy="258748"/>
          </a:xfrm>
          <a:prstGeom prst="rect">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Feedback</a:t>
            </a:r>
            <a:endParaRPr sz="1400" b="0" i="0" u="none" strike="noStrike" cap="none">
              <a:solidFill>
                <a:schemeClr val="lt1"/>
              </a:solidFill>
              <a:latin typeface="Arial"/>
              <a:ea typeface="Arial"/>
              <a:cs typeface="Arial"/>
              <a:sym typeface="Arial"/>
            </a:endParaRPr>
          </a:p>
        </p:txBody>
      </p:sp>
      <p:sp>
        <p:nvSpPr>
          <p:cNvPr id="364" name="Google Shape;364;p4"/>
          <p:cNvSpPr/>
          <p:nvPr/>
        </p:nvSpPr>
        <p:spPr>
          <a:xfrm>
            <a:off x="7191739" y="2671613"/>
            <a:ext cx="1620789" cy="258748"/>
          </a:xfrm>
          <a:prstGeom prst="rect">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Communications</a:t>
            </a:r>
            <a:endParaRPr sz="1400" b="0" i="0" u="none" strike="noStrike" cap="none">
              <a:solidFill>
                <a:schemeClr val="lt1"/>
              </a:solidFill>
              <a:latin typeface="Arial"/>
              <a:ea typeface="Arial"/>
              <a:cs typeface="Arial"/>
              <a:sym typeface="Arial"/>
            </a:endParaRPr>
          </a:p>
        </p:txBody>
      </p:sp>
      <p:sp>
        <p:nvSpPr>
          <p:cNvPr id="365" name="Google Shape;365;p4"/>
          <p:cNvSpPr/>
          <p:nvPr/>
        </p:nvSpPr>
        <p:spPr>
          <a:xfrm>
            <a:off x="3631292" y="1313628"/>
            <a:ext cx="1477916" cy="1211459"/>
          </a:xfrm>
          <a:prstGeom prst="rect">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366" name="Google Shape;366;p4"/>
          <p:cNvSpPr/>
          <p:nvPr/>
        </p:nvSpPr>
        <p:spPr>
          <a:xfrm>
            <a:off x="5411516" y="1531819"/>
            <a:ext cx="1477916" cy="1006102"/>
          </a:xfrm>
          <a:prstGeom prst="rect">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367" name="Google Shape;367;p4"/>
          <p:cNvSpPr/>
          <p:nvPr/>
        </p:nvSpPr>
        <p:spPr>
          <a:xfrm>
            <a:off x="7191739" y="1531820"/>
            <a:ext cx="1620789" cy="993268"/>
          </a:xfrm>
          <a:prstGeom prst="rect">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368" name="Google Shape;368;p4"/>
          <p:cNvSpPr/>
          <p:nvPr/>
        </p:nvSpPr>
        <p:spPr>
          <a:xfrm>
            <a:off x="3631292" y="3091776"/>
            <a:ext cx="1477916" cy="1000774"/>
          </a:xfrm>
          <a:prstGeom prst="rect">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369" name="Google Shape;369;p4"/>
          <p:cNvSpPr/>
          <p:nvPr/>
        </p:nvSpPr>
        <p:spPr>
          <a:xfrm>
            <a:off x="5411515" y="2943195"/>
            <a:ext cx="1477917" cy="1149355"/>
          </a:xfrm>
          <a:prstGeom prst="rect">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370" name="Google Shape;370;p4"/>
          <p:cNvSpPr/>
          <p:nvPr/>
        </p:nvSpPr>
        <p:spPr>
          <a:xfrm>
            <a:off x="7191739" y="2936590"/>
            <a:ext cx="1620789" cy="1155959"/>
          </a:xfrm>
          <a:prstGeom prst="rect">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371" name="Google Shape;371;p4"/>
          <p:cNvSpPr/>
          <p:nvPr/>
        </p:nvSpPr>
        <p:spPr>
          <a:xfrm>
            <a:off x="7236678" y="1606633"/>
            <a:ext cx="1530900" cy="856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Transition playbook (reintegration)</a:t>
            </a:r>
            <a:endParaRPr/>
          </a:p>
          <a:p>
            <a:pPr marL="0" marR="0" lvl="0" indent="0" algn="ctr" rtl="0">
              <a:lnSpc>
                <a:spcPct val="100000"/>
              </a:lnSpc>
              <a:spcBef>
                <a:spcPts val="200"/>
              </a:spcBef>
              <a:spcAft>
                <a:spcPts val="0"/>
              </a:spcAft>
              <a:buNone/>
            </a:pPr>
            <a:r>
              <a:rPr lang="en-US" sz="1200" b="0" i="0" u="none" strike="noStrike" cap="none">
                <a:solidFill>
                  <a:srgbClr val="000000"/>
                </a:solidFill>
                <a:latin typeface="Arial"/>
                <a:ea typeface="Arial"/>
                <a:cs typeface="Arial"/>
                <a:sym typeface="Arial"/>
              </a:rPr>
              <a:t>Continuous learning </a:t>
            </a:r>
            <a:endParaRPr sz="1200" b="0" i="0" u="none" strike="noStrike" cap="none">
              <a:solidFill>
                <a:srgbClr val="000000"/>
              </a:solidFill>
              <a:latin typeface="Arial"/>
              <a:ea typeface="Arial"/>
              <a:cs typeface="Arial"/>
              <a:sym typeface="Arial"/>
            </a:endParaRPr>
          </a:p>
        </p:txBody>
      </p:sp>
      <p:sp>
        <p:nvSpPr>
          <p:cNvPr id="372" name="Google Shape;372;p4"/>
          <p:cNvSpPr/>
          <p:nvPr/>
        </p:nvSpPr>
        <p:spPr>
          <a:xfrm>
            <a:off x="7281495" y="3000673"/>
            <a:ext cx="1531033" cy="123623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100" b="0" i="0" u="none" strike="noStrike" cap="none">
                <a:solidFill>
                  <a:srgbClr val="000000"/>
                </a:solidFill>
                <a:latin typeface="Arial"/>
                <a:ea typeface="Arial"/>
                <a:cs typeface="Arial"/>
                <a:sym typeface="Arial"/>
              </a:rPr>
              <a:t>Newsletters</a:t>
            </a:r>
            <a:endParaRPr/>
          </a:p>
          <a:p>
            <a:pPr marL="0" marR="0" lvl="0" indent="0" algn="l" rtl="0">
              <a:lnSpc>
                <a:spcPct val="100000"/>
              </a:lnSpc>
              <a:spcBef>
                <a:spcPts val="200"/>
              </a:spcBef>
              <a:spcAft>
                <a:spcPts val="0"/>
              </a:spcAft>
              <a:buNone/>
            </a:pPr>
            <a:r>
              <a:rPr lang="en-US" sz="1100" b="0" i="0" u="none" strike="noStrike" cap="none">
                <a:solidFill>
                  <a:srgbClr val="000000"/>
                </a:solidFill>
                <a:latin typeface="Arial"/>
                <a:ea typeface="Arial"/>
                <a:cs typeface="Arial"/>
                <a:sym typeface="Arial"/>
              </a:rPr>
              <a:t>Learner showcases</a:t>
            </a:r>
            <a:endParaRPr/>
          </a:p>
          <a:p>
            <a:pPr marL="0" marR="0" lvl="0" indent="0" algn="l" rtl="0">
              <a:lnSpc>
                <a:spcPct val="100000"/>
              </a:lnSpc>
              <a:spcBef>
                <a:spcPts val="200"/>
              </a:spcBef>
              <a:spcAft>
                <a:spcPts val="0"/>
              </a:spcAft>
              <a:buNone/>
            </a:pPr>
            <a:r>
              <a:rPr lang="en-US" sz="1100" b="0" i="0" u="none" strike="noStrike" cap="none">
                <a:solidFill>
                  <a:srgbClr val="000000"/>
                </a:solidFill>
                <a:latin typeface="Arial"/>
                <a:ea typeface="Arial"/>
                <a:cs typeface="Arial"/>
                <a:sym typeface="Arial"/>
              </a:rPr>
              <a:t>Resource sharing</a:t>
            </a:r>
            <a:endParaRPr/>
          </a:p>
          <a:p>
            <a:pPr marL="0" marR="0" lvl="0" indent="0" algn="l" rtl="0">
              <a:lnSpc>
                <a:spcPct val="100000"/>
              </a:lnSpc>
              <a:spcBef>
                <a:spcPts val="200"/>
              </a:spcBef>
              <a:spcAft>
                <a:spcPts val="0"/>
              </a:spcAft>
              <a:buNone/>
            </a:pPr>
            <a:r>
              <a:rPr lang="en-US" sz="1100" b="0" i="0" u="none" strike="noStrike" cap="none">
                <a:solidFill>
                  <a:srgbClr val="000000"/>
                </a:solidFill>
                <a:latin typeface="Arial"/>
                <a:ea typeface="Arial"/>
                <a:cs typeface="Arial"/>
                <a:sym typeface="Arial"/>
              </a:rPr>
              <a:t>GCConnex/Collab</a:t>
            </a:r>
            <a:endParaRPr/>
          </a:p>
          <a:p>
            <a:pPr marL="0" marR="0" lvl="0" indent="0" algn="l" rtl="0">
              <a:lnSpc>
                <a:spcPct val="100000"/>
              </a:lnSpc>
              <a:spcBef>
                <a:spcPts val="200"/>
              </a:spcBef>
              <a:spcAft>
                <a:spcPts val="0"/>
              </a:spcAft>
              <a:buNone/>
            </a:pPr>
            <a:r>
              <a:rPr lang="en-US" sz="1100" b="0" i="0" u="none" strike="noStrike" cap="none">
                <a:solidFill>
                  <a:srgbClr val="000000"/>
                </a:solidFill>
                <a:latin typeface="Arial"/>
                <a:ea typeface="Arial"/>
                <a:cs typeface="Arial"/>
                <a:sym typeface="Arial"/>
              </a:rPr>
              <a:t>#GCdigital news</a:t>
            </a:r>
            <a:endParaRPr/>
          </a:p>
          <a:p>
            <a:pPr marL="0" marR="0" lvl="0" indent="0" algn="l" rtl="0">
              <a:lnSpc>
                <a:spcPct val="100000"/>
              </a:lnSpc>
              <a:spcBef>
                <a:spcPts val="200"/>
              </a:spcBef>
              <a:spcAft>
                <a:spcPts val="0"/>
              </a:spcAft>
              <a:buNone/>
            </a:pPr>
            <a:endParaRPr sz="1100" b="0" i="0" u="none" strike="noStrike" cap="none">
              <a:solidFill>
                <a:srgbClr val="000000"/>
              </a:solidFill>
              <a:latin typeface="Arial"/>
              <a:ea typeface="Arial"/>
              <a:cs typeface="Arial"/>
              <a:sym typeface="Arial"/>
            </a:endParaRPr>
          </a:p>
        </p:txBody>
      </p:sp>
      <p:sp>
        <p:nvSpPr>
          <p:cNvPr id="373" name="Google Shape;373;p4"/>
          <p:cNvSpPr/>
          <p:nvPr/>
        </p:nvSpPr>
        <p:spPr>
          <a:xfrm>
            <a:off x="5421784" y="3000668"/>
            <a:ext cx="1457400" cy="13287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Learners feedback</a:t>
            </a:r>
            <a:endParaRPr/>
          </a:p>
          <a:p>
            <a:pPr marL="0" marR="0" lvl="0" indent="0" algn="ctr" rtl="0">
              <a:lnSpc>
                <a:spcPct val="100000"/>
              </a:lnSpc>
              <a:spcBef>
                <a:spcPts val="200"/>
              </a:spcBef>
              <a:spcAft>
                <a:spcPts val="0"/>
              </a:spcAft>
              <a:buNone/>
            </a:pPr>
            <a:r>
              <a:rPr lang="en-US" sz="1200" b="0" i="0" u="none" strike="noStrike" cap="none">
                <a:solidFill>
                  <a:srgbClr val="000000"/>
                </a:solidFill>
                <a:latin typeface="Arial"/>
                <a:ea typeface="Arial"/>
                <a:cs typeface="Arial"/>
                <a:sym typeface="Arial"/>
              </a:rPr>
              <a:t>Interviews</a:t>
            </a:r>
            <a:endParaRPr/>
          </a:p>
          <a:p>
            <a:pPr marL="0" marR="0" lvl="0" indent="0" algn="ctr" rtl="0">
              <a:lnSpc>
                <a:spcPct val="100000"/>
              </a:lnSpc>
              <a:spcBef>
                <a:spcPts val="200"/>
              </a:spcBef>
              <a:spcAft>
                <a:spcPts val="0"/>
              </a:spcAft>
              <a:buNone/>
            </a:pPr>
            <a:r>
              <a:rPr lang="en-US" sz="1200" b="0" i="0" u="none" strike="noStrike" cap="none">
                <a:solidFill>
                  <a:srgbClr val="000000"/>
                </a:solidFill>
                <a:latin typeface="Arial"/>
                <a:ea typeface="Arial"/>
                <a:cs typeface="Arial"/>
                <a:sym typeface="Arial"/>
              </a:rPr>
              <a:t>Iterations review</a:t>
            </a:r>
            <a:endParaRPr/>
          </a:p>
          <a:p>
            <a:pPr marL="0" marR="0" lvl="0" indent="0" algn="ctr" rtl="0">
              <a:lnSpc>
                <a:spcPct val="100000"/>
              </a:lnSpc>
              <a:spcBef>
                <a:spcPts val="200"/>
              </a:spcBef>
              <a:spcAft>
                <a:spcPts val="0"/>
              </a:spcAft>
              <a:buNone/>
            </a:pPr>
            <a:r>
              <a:rPr lang="en-US" sz="1200" b="0" i="0" u="none" strike="noStrike" cap="none">
                <a:solidFill>
                  <a:srgbClr val="000000"/>
                </a:solidFill>
                <a:latin typeface="Arial"/>
                <a:ea typeface="Arial"/>
                <a:cs typeface="Arial"/>
                <a:sym typeface="Arial"/>
              </a:rPr>
              <a:t>User stories</a:t>
            </a:r>
            <a:endParaRPr/>
          </a:p>
          <a:p>
            <a:pPr marL="0" marR="0" lvl="0" indent="0" algn="ctr" rtl="0">
              <a:lnSpc>
                <a:spcPct val="100000"/>
              </a:lnSpc>
              <a:spcBef>
                <a:spcPts val="200"/>
              </a:spcBef>
              <a:spcAft>
                <a:spcPts val="0"/>
              </a:spcAft>
              <a:buNone/>
            </a:pPr>
            <a:endParaRPr sz="1200" b="0" i="0" u="none" strike="noStrike" cap="none">
              <a:solidFill>
                <a:srgbClr val="000000"/>
              </a:solidFill>
              <a:latin typeface="Arial"/>
              <a:ea typeface="Arial"/>
              <a:cs typeface="Arial"/>
              <a:sym typeface="Arial"/>
            </a:endParaRPr>
          </a:p>
        </p:txBody>
      </p:sp>
      <p:sp>
        <p:nvSpPr>
          <p:cNvPr id="374" name="Google Shape;374;p4"/>
          <p:cNvSpPr/>
          <p:nvPr/>
        </p:nvSpPr>
        <p:spPr>
          <a:xfrm>
            <a:off x="3641476" y="3091777"/>
            <a:ext cx="1457548" cy="111825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Mentoring</a:t>
            </a:r>
            <a:endParaRPr/>
          </a:p>
          <a:p>
            <a:pPr marL="0" marR="0" lvl="0" indent="0" algn="ctr" rtl="0">
              <a:lnSpc>
                <a:spcPct val="100000"/>
              </a:lnSpc>
              <a:spcBef>
                <a:spcPts val="200"/>
              </a:spcBef>
              <a:spcAft>
                <a:spcPts val="0"/>
              </a:spcAft>
              <a:buNone/>
            </a:pPr>
            <a:r>
              <a:rPr lang="en-US" sz="1200" b="0" i="0" u="none" strike="noStrike" cap="none">
                <a:solidFill>
                  <a:srgbClr val="000000"/>
                </a:solidFill>
                <a:latin typeface="Arial"/>
                <a:ea typeface="Arial"/>
                <a:cs typeface="Arial"/>
                <a:sym typeface="Arial"/>
              </a:rPr>
              <a:t>Coaching</a:t>
            </a:r>
            <a:endParaRPr/>
          </a:p>
          <a:p>
            <a:pPr marL="0" marR="0" lvl="0" indent="0" algn="ctr" rtl="0">
              <a:lnSpc>
                <a:spcPct val="100000"/>
              </a:lnSpc>
              <a:spcBef>
                <a:spcPts val="200"/>
              </a:spcBef>
              <a:spcAft>
                <a:spcPts val="0"/>
              </a:spcAft>
              <a:buNone/>
            </a:pPr>
            <a:r>
              <a:rPr lang="en-US" sz="1200" b="0" i="0" u="none" strike="noStrike" cap="none">
                <a:solidFill>
                  <a:srgbClr val="000000"/>
                </a:solidFill>
                <a:latin typeface="Arial"/>
                <a:ea typeface="Arial"/>
                <a:cs typeface="Arial"/>
                <a:sym typeface="Arial"/>
              </a:rPr>
              <a:t>Job shadowing</a:t>
            </a:r>
            <a:endParaRPr/>
          </a:p>
          <a:p>
            <a:pPr marL="0" marR="0" lvl="0" indent="0" algn="ctr" rtl="0">
              <a:lnSpc>
                <a:spcPct val="100000"/>
              </a:lnSpc>
              <a:spcBef>
                <a:spcPts val="200"/>
              </a:spcBef>
              <a:spcAft>
                <a:spcPts val="0"/>
              </a:spcAft>
              <a:buNone/>
            </a:pPr>
            <a:r>
              <a:rPr lang="en-US" sz="1200" b="0" i="0" u="none" strike="noStrike" cap="none">
                <a:solidFill>
                  <a:srgbClr val="000000"/>
                </a:solidFill>
                <a:latin typeface="Arial"/>
                <a:ea typeface="Arial"/>
                <a:cs typeface="Arial"/>
                <a:sym typeface="Arial"/>
              </a:rPr>
              <a:t>Hackathons</a:t>
            </a:r>
            <a:endParaRPr/>
          </a:p>
          <a:p>
            <a:pPr marL="0" marR="0" lvl="0" indent="0" algn="ctr" rtl="0">
              <a:lnSpc>
                <a:spcPct val="100000"/>
              </a:lnSpc>
              <a:spcBef>
                <a:spcPts val="200"/>
              </a:spcBef>
              <a:spcAft>
                <a:spcPts val="0"/>
              </a:spcAft>
              <a:buNone/>
            </a:pPr>
            <a:endParaRPr sz="1200" b="0" i="0" u="none" strike="noStrike" cap="none">
              <a:solidFill>
                <a:srgbClr val="000000"/>
              </a:solidFill>
              <a:latin typeface="Arial"/>
              <a:ea typeface="Arial"/>
              <a:cs typeface="Arial"/>
              <a:sym typeface="Arial"/>
            </a:endParaRPr>
          </a:p>
        </p:txBody>
      </p:sp>
      <p:sp>
        <p:nvSpPr>
          <p:cNvPr id="375" name="Google Shape;375;p4"/>
          <p:cNvSpPr/>
          <p:nvPr/>
        </p:nvSpPr>
        <p:spPr>
          <a:xfrm>
            <a:off x="3625675" y="1531825"/>
            <a:ext cx="1457400" cy="8967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Communities of Practice</a:t>
            </a:r>
            <a:endParaRPr/>
          </a:p>
          <a:p>
            <a:pPr marL="0" marR="0" lvl="0" indent="0" algn="ctr" rtl="0">
              <a:lnSpc>
                <a:spcPct val="100000"/>
              </a:lnSpc>
              <a:spcBef>
                <a:spcPts val="200"/>
              </a:spcBef>
              <a:spcAft>
                <a:spcPts val="0"/>
              </a:spcAft>
              <a:buNone/>
            </a:pPr>
            <a:r>
              <a:rPr lang="en-US" sz="1200" b="0" i="0" u="none" strike="noStrike" cap="none">
                <a:solidFill>
                  <a:srgbClr val="000000"/>
                </a:solidFill>
                <a:latin typeface="Arial"/>
                <a:ea typeface="Arial"/>
                <a:cs typeface="Arial"/>
                <a:sym typeface="Arial"/>
              </a:rPr>
              <a:t>Shared resources</a:t>
            </a:r>
            <a:endParaRPr sz="1200" b="0" i="0" u="none" strike="noStrike" cap="none">
              <a:solidFill>
                <a:srgbClr val="000000"/>
              </a:solidFill>
              <a:latin typeface="Arial"/>
              <a:ea typeface="Arial"/>
              <a:cs typeface="Arial"/>
              <a:sym typeface="Arial"/>
            </a:endParaRPr>
          </a:p>
        </p:txBody>
      </p:sp>
      <p:sp>
        <p:nvSpPr>
          <p:cNvPr id="376" name="Google Shape;376;p4"/>
          <p:cNvSpPr/>
          <p:nvPr/>
        </p:nvSpPr>
        <p:spPr>
          <a:xfrm>
            <a:off x="5395704" y="1509424"/>
            <a:ext cx="1485156" cy="1015663"/>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a:t>L</a:t>
            </a:r>
            <a:r>
              <a:rPr lang="en-US" sz="1200" b="0" i="0" u="none" strike="noStrike" cap="none">
                <a:solidFill>
                  <a:srgbClr val="000000"/>
                </a:solidFill>
                <a:latin typeface="Arial"/>
                <a:ea typeface="Arial"/>
                <a:cs typeface="Arial"/>
                <a:sym typeface="Arial"/>
              </a:rPr>
              <a:t>earner experiences shared within and outside home organizations</a:t>
            </a:r>
            <a:endParaRPr sz="1200" b="0" i="0" u="none" strike="noStrike" cap="non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11"/>
          <p:cNvSpPr txBox="1">
            <a:spLocks noGrp="1"/>
          </p:cNvSpPr>
          <p:nvPr>
            <p:ph type="title"/>
          </p:nvPr>
        </p:nvSpPr>
        <p:spPr>
          <a:xfrm>
            <a:off x="183609" y="59190"/>
            <a:ext cx="8502300" cy="5424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1800"/>
              <a:buNone/>
            </a:pPr>
            <a:r>
              <a:rPr lang="en-US"/>
              <a:t>Learning by doing in the Digital Academy</a:t>
            </a:r>
            <a:endParaRPr/>
          </a:p>
        </p:txBody>
      </p:sp>
      <p:sp>
        <p:nvSpPr>
          <p:cNvPr id="382" name="Google Shape;382;p11"/>
          <p:cNvSpPr txBox="1">
            <a:spLocks noGrp="1"/>
          </p:cNvSpPr>
          <p:nvPr>
            <p:ph type="sldNum" idx="12"/>
          </p:nvPr>
        </p:nvSpPr>
        <p:spPr>
          <a:xfrm>
            <a:off x="4420070" y="4850859"/>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900"/>
              <a:buNone/>
            </a:pPr>
            <a:fld id="{00000000-1234-1234-1234-123412341234}" type="slidenum">
              <a:rPr lang="en-US"/>
              <a:t>14</a:t>
            </a:fld>
            <a:endParaRPr/>
          </a:p>
        </p:txBody>
      </p:sp>
      <p:sp>
        <p:nvSpPr>
          <p:cNvPr id="383" name="Google Shape;383;p11"/>
          <p:cNvSpPr txBox="1"/>
          <p:nvPr/>
        </p:nvSpPr>
        <p:spPr>
          <a:xfrm>
            <a:off x="38375" y="-674800"/>
            <a:ext cx="3000000" cy="684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50"/>
              <a:buFont typeface="Arial"/>
              <a:buNone/>
            </a:pPr>
            <a:r>
              <a:rPr lang="en-US" sz="1050" b="0" i="0" u="none" strike="noStrike" cap="none">
                <a:solidFill>
                  <a:srgbClr val="3C4043"/>
                </a:solidFill>
                <a:highlight>
                  <a:srgbClr val="FFFFFF"/>
                </a:highlight>
                <a:latin typeface="Roboto"/>
                <a:ea typeface="Roboto"/>
                <a:cs typeface="Roboto"/>
                <a:sym typeface="Roboto"/>
              </a:rPr>
              <a:t>Please add a slide on Digital Innovation Services - learning for Cloud, APIs, case studies on new technology, etc</a:t>
            </a:r>
            <a:endParaRPr sz="1400" b="0" i="0" u="none" strike="noStrike" cap="none">
              <a:solidFill>
                <a:srgbClr val="000000"/>
              </a:solidFill>
              <a:latin typeface="Arial"/>
              <a:ea typeface="Arial"/>
              <a:cs typeface="Arial"/>
              <a:sym typeface="Arial"/>
            </a:endParaRPr>
          </a:p>
        </p:txBody>
      </p:sp>
      <p:sp>
        <p:nvSpPr>
          <p:cNvPr id="384" name="Google Shape;384;p11"/>
          <p:cNvSpPr txBox="1"/>
          <p:nvPr/>
        </p:nvSpPr>
        <p:spPr>
          <a:xfrm>
            <a:off x="125875" y="597788"/>
            <a:ext cx="9055800" cy="409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222222"/>
                </a:solidFill>
                <a:highlight>
                  <a:srgbClr val="FFFFFF"/>
                </a:highlight>
                <a:latin typeface="Georgia"/>
                <a:ea typeface="Georgia"/>
                <a:cs typeface="Georgia"/>
                <a:sym typeface="Georgia"/>
              </a:rPr>
              <a:t>Generating learning artifacts &amp; meeting business needs through experimentation with new tools and technology</a:t>
            </a:r>
            <a:endParaRPr sz="1200" b="0" i="0" u="none" strike="noStrike" cap="none">
              <a:solidFill>
                <a:srgbClr val="000000"/>
              </a:solidFill>
              <a:latin typeface="Georgia"/>
              <a:ea typeface="Georgia"/>
              <a:cs typeface="Georgia"/>
              <a:sym typeface="Georgia"/>
            </a:endParaRPr>
          </a:p>
        </p:txBody>
      </p:sp>
      <p:sp>
        <p:nvSpPr>
          <p:cNvPr id="385" name="Google Shape;385;p11"/>
          <p:cNvSpPr txBox="1"/>
          <p:nvPr/>
        </p:nvSpPr>
        <p:spPr>
          <a:xfrm>
            <a:off x="227725" y="1520000"/>
            <a:ext cx="9055800" cy="409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Georgia"/>
              <a:ea typeface="Georgia"/>
              <a:cs typeface="Georgia"/>
              <a:sym typeface="Georgia"/>
            </a:endParaRPr>
          </a:p>
        </p:txBody>
      </p:sp>
      <p:sp>
        <p:nvSpPr>
          <p:cNvPr id="386" name="Google Shape;386;p11"/>
          <p:cNvSpPr txBox="1"/>
          <p:nvPr/>
        </p:nvSpPr>
        <p:spPr>
          <a:xfrm>
            <a:off x="206600" y="1301000"/>
            <a:ext cx="7095600" cy="409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rgbClr val="DA797A"/>
                </a:solidFill>
                <a:latin typeface="Georgia"/>
                <a:ea typeface="Georgia"/>
                <a:cs typeface="Georgia"/>
                <a:sym typeface="Georgia"/>
              </a:rPr>
              <a:t>Data &amp; APIs</a:t>
            </a:r>
            <a:endParaRPr sz="1600" b="1" i="0" u="none" strike="noStrike" cap="none">
              <a:solidFill>
                <a:srgbClr val="DA797A"/>
              </a:solidFill>
              <a:latin typeface="Georgia"/>
              <a:ea typeface="Georgia"/>
              <a:cs typeface="Georgia"/>
              <a:sym typeface="Georgia"/>
            </a:endParaRPr>
          </a:p>
        </p:txBody>
      </p:sp>
      <p:sp>
        <p:nvSpPr>
          <p:cNvPr id="387" name="Google Shape;387;p11"/>
          <p:cNvSpPr txBox="1"/>
          <p:nvPr/>
        </p:nvSpPr>
        <p:spPr>
          <a:xfrm>
            <a:off x="240200" y="2171325"/>
            <a:ext cx="7487700" cy="409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rgbClr val="DA797A"/>
                </a:solidFill>
                <a:latin typeface="Georgia"/>
                <a:ea typeface="Georgia"/>
                <a:cs typeface="Georgia"/>
                <a:sym typeface="Georgia"/>
              </a:rPr>
              <a:t>Real-time analytics &amp; data-based decision making </a:t>
            </a:r>
            <a:endParaRPr sz="1600" b="1" i="0" u="none" strike="noStrike" cap="none">
              <a:solidFill>
                <a:srgbClr val="DA797A"/>
              </a:solidFill>
              <a:latin typeface="Georgia"/>
              <a:ea typeface="Georgia"/>
              <a:cs typeface="Georgia"/>
              <a:sym typeface="Georgia"/>
            </a:endParaRPr>
          </a:p>
        </p:txBody>
      </p:sp>
      <p:sp>
        <p:nvSpPr>
          <p:cNvPr id="388" name="Google Shape;388;p11"/>
          <p:cNvSpPr txBox="1"/>
          <p:nvPr/>
        </p:nvSpPr>
        <p:spPr>
          <a:xfrm>
            <a:off x="125875" y="980700"/>
            <a:ext cx="5182800" cy="331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chemeClr val="accent1"/>
                </a:solidFill>
                <a:latin typeface="Georgia"/>
                <a:ea typeface="Georgia"/>
                <a:cs typeface="Georgia"/>
                <a:sym typeface="Georgia"/>
              </a:rPr>
              <a:t>Current Research &amp; Development Projects</a:t>
            </a:r>
            <a:endParaRPr sz="1400" b="0" i="0" u="none" strike="noStrike" cap="none">
              <a:solidFill>
                <a:schemeClr val="accent2"/>
              </a:solidFill>
              <a:latin typeface="Georgia"/>
              <a:ea typeface="Georgia"/>
              <a:cs typeface="Georgia"/>
              <a:sym typeface="Georgia"/>
            </a:endParaRPr>
          </a:p>
        </p:txBody>
      </p:sp>
      <p:sp>
        <p:nvSpPr>
          <p:cNvPr id="389" name="Google Shape;389;p11"/>
          <p:cNvSpPr txBox="1"/>
          <p:nvPr/>
        </p:nvSpPr>
        <p:spPr>
          <a:xfrm>
            <a:off x="249450" y="3216700"/>
            <a:ext cx="8688000" cy="409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rgbClr val="DA797A"/>
                </a:solidFill>
                <a:latin typeface="Georgia"/>
                <a:ea typeface="Georgia"/>
                <a:cs typeface="Georgia"/>
                <a:sym typeface="Georgia"/>
              </a:rPr>
              <a:t>Accessibility, usability &amp; low-bandwidth data collection</a:t>
            </a:r>
            <a:endParaRPr sz="1600" b="1" i="0" u="none" strike="noStrike" cap="none">
              <a:solidFill>
                <a:srgbClr val="DA797A"/>
              </a:solidFill>
              <a:latin typeface="Georgia"/>
              <a:ea typeface="Georgia"/>
              <a:cs typeface="Georgia"/>
              <a:sym typeface="Georgia"/>
            </a:endParaRPr>
          </a:p>
        </p:txBody>
      </p:sp>
      <p:sp>
        <p:nvSpPr>
          <p:cNvPr id="390" name="Google Shape;390;p11"/>
          <p:cNvSpPr txBox="1"/>
          <p:nvPr/>
        </p:nvSpPr>
        <p:spPr>
          <a:xfrm>
            <a:off x="323575" y="3468363"/>
            <a:ext cx="7758600" cy="791400"/>
          </a:xfrm>
          <a:prstGeom prst="rect">
            <a:avLst/>
          </a:prstGeom>
          <a:noFill/>
          <a:ln>
            <a:noFill/>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Clr>
                <a:schemeClr val="dk1"/>
              </a:buClr>
              <a:buSzPts val="1200"/>
              <a:buFont typeface="Georgia"/>
              <a:buChar char="●"/>
            </a:pPr>
            <a:r>
              <a:rPr lang="en-US" sz="1200" b="1" i="0" u="none" strike="noStrike" cap="none">
                <a:solidFill>
                  <a:schemeClr val="dk1"/>
                </a:solidFill>
                <a:latin typeface="Georgia"/>
                <a:ea typeface="Georgia"/>
                <a:cs typeface="Georgia"/>
                <a:sym typeface="Georgia"/>
              </a:rPr>
              <a:t>Evalhalla</a:t>
            </a:r>
            <a:r>
              <a:rPr lang="en-US" sz="1200" b="0" i="0" u="none" strike="noStrike" cap="none">
                <a:solidFill>
                  <a:schemeClr val="dk1"/>
                </a:solidFill>
                <a:latin typeface="Georgia"/>
                <a:ea typeface="Georgia"/>
                <a:cs typeface="Georgia"/>
                <a:sym typeface="Georgia"/>
              </a:rPr>
              <a:t>, an easy-to-use, customizable survey using big data tools</a:t>
            </a:r>
            <a:endParaRPr sz="1200" b="0" i="0" u="none" strike="noStrike" cap="none">
              <a:solidFill>
                <a:schemeClr val="dk1"/>
              </a:solidFill>
              <a:latin typeface="Georgia"/>
              <a:ea typeface="Georgia"/>
              <a:cs typeface="Georgia"/>
              <a:sym typeface="Georgia"/>
            </a:endParaRPr>
          </a:p>
          <a:p>
            <a:pPr marL="457200" marR="0" lvl="0" indent="-304800" algn="l" rtl="0">
              <a:lnSpc>
                <a:spcPct val="115000"/>
              </a:lnSpc>
              <a:spcBef>
                <a:spcPts val="0"/>
              </a:spcBef>
              <a:spcAft>
                <a:spcPts val="0"/>
              </a:spcAft>
              <a:buClr>
                <a:schemeClr val="dk1"/>
              </a:buClr>
              <a:buSzPts val="1200"/>
              <a:buFont typeface="Georgia"/>
              <a:buChar char="●"/>
            </a:pPr>
            <a:r>
              <a:rPr lang="en-US" sz="1200" b="0" i="0" u="none" strike="noStrike" cap="none">
                <a:solidFill>
                  <a:schemeClr val="dk1"/>
                </a:solidFill>
                <a:latin typeface="Georgia"/>
                <a:ea typeface="Georgia"/>
                <a:cs typeface="Georgia"/>
                <a:sym typeface="Georgia"/>
              </a:rPr>
              <a:t>Rapidly build branded accessible and mobile surveys</a:t>
            </a:r>
            <a:endParaRPr sz="1200" b="0" i="0" u="none" strike="noStrike" cap="none">
              <a:solidFill>
                <a:schemeClr val="dk1"/>
              </a:solidFill>
              <a:latin typeface="Georgia"/>
              <a:ea typeface="Georgia"/>
              <a:cs typeface="Georgia"/>
              <a:sym typeface="Georgia"/>
            </a:endParaRPr>
          </a:p>
          <a:p>
            <a:pPr marL="457200" marR="0" lvl="0" indent="-304800" algn="l" rtl="0">
              <a:lnSpc>
                <a:spcPct val="115000"/>
              </a:lnSpc>
              <a:spcBef>
                <a:spcPts val="0"/>
              </a:spcBef>
              <a:spcAft>
                <a:spcPts val="0"/>
              </a:spcAft>
              <a:buClr>
                <a:schemeClr val="dk1"/>
              </a:buClr>
              <a:buSzPts val="1200"/>
              <a:buFont typeface="Georgia"/>
              <a:buChar char="●"/>
            </a:pPr>
            <a:r>
              <a:rPr lang="en-US" sz="1200" b="0" i="0" u="none" strike="noStrike" cap="none">
                <a:solidFill>
                  <a:schemeClr val="dk1"/>
                </a:solidFill>
                <a:latin typeface="Georgia"/>
                <a:ea typeface="Georgia"/>
                <a:cs typeface="Georgia"/>
                <a:sym typeface="Georgia"/>
              </a:rPr>
              <a:t>Auto-generated dashboard and view survey results instantly</a:t>
            </a:r>
            <a:endParaRPr sz="1200" b="0" i="0" u="none" strike="noStrike" cap="none">
              <a:solidFill>
                <a:schemeClr val="dk1"/>
              </a:solidFill>
              <a:latin typeface="Georgia"/>
              <a:ea typeface="Georgia"/>
              <a:cs typeface="Georgia"/>
              <a:sym typeface="Georgia"/>
            </a:endParaRPr>
          </a:p>
        </p:txBody>
      </p:sp>
      <p:sp>
        <p:nvSpPr>
          <p:cNvPr id="391" name="Google Shape;391;p11"/>
          <p:cNvSpPr txBox="1"/>
          <p:nvPr/>
        </p:nvSpPr>
        <p:spPr>
          <a:xfrm>
            <a:off x="323575" y="2425288"/>
            <a:ext cx="8864100" cy="791400"/>
          </a:xfrm>
          <a:prstGeom prst="rect">
            <a:avLst/>
          </a:prstGeom>
          <a:noFill/>
          <a:ln>
            <a:noFill/>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Clr>
                <a:schemeClr val="dk1"/>
              </a:buClr>
              <a:buSzPts val="1200"/>
              <a:buFont typeface="Georgia"/>
              <a:buChar char="●"/>
            </a:pPr>
            <a:r>
              <a:rPr lang="en-US" sz="1200" b="1" i="0" u="none" strike="noStrike" cap="none">
                <a:solidFill>
                  <a:schemeClr val="dk1"/>
                </a:solidFill>
                <a:latin typeface="Georgia"/>
                <a:ea typeface="Georgia"/>
                <a:cs typeface="Georgia"/>
                <a:sym typeface="Georgia"/>
              </a:rPr>
              <a:t>Cortex</a:t>
            </a:r>
            <a:r>
              <a:rPr lang="en-US" sz="1200" b="0" i="0" u="none" strike="noStrike" cap="none">
                <a:solidFill>
                  <a:schemeClr val="dk1"/>
                </a:solidFill>
                <a:latin typeface="Georgia"/>
                <a:ea typeface="Georgia"/>
                <a:cs typeface="Georgia"/>
                <a:sym typeface="Georgia"/>
              </a:rPr>
              <a:t>, a mobile, cloud-based big data analytics and mining tool</a:t>
            </a:r>
            <a:endParaRPr sz="1200" b="0" i="0" u="none" strike="noStrike" cap="none">
              <a:solidFill>
                <a:schemeClr val="dk1"/>
              </a:solidFill>
              <a:latin typeface="Georgia"/>
              <a:ea typeface="Georgia"/>
              <a:cs typeface="Georgia"/>
              <a:sym typeface="Georgia"/>
            </a:endParaRPr>
          </a:p>
          <a:p>
            <a:pPr marL="457200" marR="0" lvl="0" indent="-304800" algn="l" rtl="0">
              <a:lnSpc>
                <a:spcPct val="115000"/>
              </a:lnSpc>
              <a:spcBef>
                <a:spcPts val="0"/>
              </a:spcBef>
              <a:spcAft>
                <a:spcPts val="0"/>
              </a:spcAft>
              <a:buClr>
                <a:schemeClr val="dk1"/>
              </a:buClr>
              <a:buSzPts val="1200"/>
              <a:buFont typeface="Georgia"/>
              <a:buChar char="●"/>
            </a:pPr>
            <a:r>
              <a:rPr lang="en-US" sz="1200" b="0" i="0" u="none" strike="noStrike" cap="none">
                <a:solidFill>
                  <a:schemeClr val="dk1"/>
                </a:solidFill>
                <a:latin typeface="Georgia"/>
                <a:ea typeface="Georgia"/>
                <a:cs typeface="Georgia"/>
                <a:sym typeface="Georgia"/>
              </a:rPr>
              <a:t>Shows key performance metrics to facilitate evidence-based decision making and executive-level oversight into activities</a:t>
            </a:r>
            <a:endParaRPr sz="1200" b="0" i="0" u="none" strike="noStrike" cap="none">
              <a:solidFill>
                <a:schemeClr val="dk1"/>
              </a:solidFill>
              <a:latin typeface="Georgia"/>
              <a:ea typeface="Georgia"/>
              <a:cs typeface="Georgia"/>
              <a:sym typeface="Georgia"/>
            </a:endParaRPr>
          </a:p>
          <a:p>
            <a:pPr marL="457200" marR="0" lvl="0" indent="-304800" algn="l" rtl="0">
              <a:lnSpc>
                <a:spcPct val="115000"/>
              </a:lnSpc>
              <a:spcBef>
                <a:spcPts val="0"/>
              </a:spcBef>
              <a:spcAft>
                <a:spcPts val="0"/>
              </a:spcAft>
              <a:buClr>
                <a:schemeClr val="dk1"/>
              </a:buClr>
              <a:buSzPts val="1200"/>
              <a:buFont typeface="Georgia"/>
              <a:buChar char="●"/>
            </a:pPr>
            <a:r>
              <a:rPr lang="en-US" sz="1200" b="0" i="0" u="none" strike="noStrike" cap="none">
                <a:solidFill>
                  <a:schemeClr val="dk1"/>
                </a:solidFill>
                <a:latin typeface="Georgia"/>
                <a:ea typeface="Georgia"/>
                <a:cs typeface="Georgia"/>
                <a:sym typeface="Georgia"/>
              </a:rPr>
              <a:t>Provides data in milliseconds, handles millions of records and relationships, can stream data to visualizers</a:t>
            </a:r>
            <a:endParaRPr sz="1200" b="0" i="0" u="none" strike="noStrike" cap="none">
              <a:solidFill>
                <a:schemeClr val="dk1"/>
              </a:solidFill>
              <a:latin typeface="Georgia"/>
              <a:ea typeface="Georgia"/>
              <a:cs typeface="Georgia"/>
              <a:sym typeface="Georgia"/>
            </a:endParaRPr>
          </a:p>
        </p:txBody>
      </p:sp>
      <p:sp>
        <p:nvSpPr>
          <p:cNvPr id="392" name="Google Shape;392;p11"/>
          <p:cNvSpPr txBox="1"/>
          <p:nvPr/>
        </p:nvSpPr>
        <p:spPr>
          <a:xfrm>
            <a:off x="312850" y="1591938"/>
            <a:ext cx="9016500" cy="542400"/>
          </a:xfrm>
          <a:prstGeom prst="rect">
            <a:avLst/>
          </a:prstGeom>
          <a:noFill/>
          <a:ln>
            <a:noFill/>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Clr>
                <a:schemeClr val="dk1"/>
              </a:buClr>
              <a:buSzPts val="1200"/>
              <a:buFont typeface="Georgia"/>
              <a:buChar char="●"/>
            </a:pPr>
            <a:r>
              <a:rPr lang="en-US" sz="1200" b="1" i="0" u="none" strike="noStrike" cap="none">
                <a:solidFill>
                  <a:schemeClr val="dk1"/>
                </a:solidFill>
                <a:latin typeface="Georgia"/>
                <a:ea typeface="Georgia"/>
                <a:cs typeface="Georgia"/>
                <a:sym typeface="Georgia"/>
              </a:rPr>
              <a:t>Registhor</a:t>
            </a:r>
            <a:r>
              <a:rPr lang="en-US" sz="1200" b="0" i="0" u="none" strike="noStrike" cap="none">
                <a:solidFill>
                  <a:schemeClr val="dk1"/>
                </a:solidFill>
                <a:latin typeface="Georgia"/>
                <a:ea typeface="Georgia"/>
                <a:cs typeface="Georgia"/>
                <a:sym typeface="Georgia"/>
              </a:rPr>
              <a:t>, API for CSPS AWS cloud database</a:t>
            </a:r>
            <a:endParaRPr sz="1200" b="0" i="0" u="none" strike="noStrike" cap="none">
              <a:solidFill>
                <a:schemeClr val="dk1"/>
              </a:solidFill>
              <a:latin typeface="Georgia"/>
              <a:ea typeface="Georgia"/>
              <a:cs typeface="Georgia"/>
              <a:sym typeface="Georgia"/>
            </a:endParaRPr>
          </a:p>
          <a:p>
            <a:pPr marL="457200" marR="0" lvl="0" indent="-304800" algn="l" rtl="0">
              <a:lnSpc>
                <a:spcPct val="115000"/>
              </a:lnSpc>
              <a:spcBef>
                <a:spcPts val="0"/>
              </a:spcBef>
              <a:spcAft>
                <a:spcPts val="0"/>
              </a:spcAft>
              <a:buClr>
                <a:schemeClr val="dk1"/>
              </a:buClr>
              <a:buSzPts val="1200"/>
              <a:buFont typeface="Georgia"/>
              <a:buChar char="●"/>
            </a:pPr>
            <a:r>
              <a:rPr lang="en-US" sz="1200" b="0" i="0" u="none" strike="noStrike" cap="none">
                <a:solidFill>
                  <a:schemeClr val="dk1"/>
                </a:solidFill>
                <a:latin typeface="Georgia"/>
                <a:ea typeface="Georgia"/>
                <a:cs typeface="Georgia"/>
                <a:sym typeface="Georgia"/>
              </a:rPr>
              <a:t>Regularly downloads data from the CSPS data warehouse to improve data analysis and support other projects</a:t>
            </a:r>
            <a:endParaRPr sz="1200" b="0" i="0" u="none" strike="noStrike" cap="none">
              <a:solidFill>
                <a:schemeClr val="dk1"/>
              </a:solidFill>
              <a:latin typeface="Georgia"/>
              <a:ea typeface="Georgia"/>
              <a:cs typeface="Georgia"/>
              <a:sym typeface="Georgi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5"/>
          <p:cNvSpPr txBox="1">
            <a:spLocks noGrp="1"/>
          </p:cNvSpPr>
          <p:nvPr>
            <p:ph type="title"/>
          </p:nvPr>
        </p:nvSpPr>
        <p:spPr>
          <a:xfrm>
            <a:off x="320909" y="142877"/>
            <a:ext cx="8502184" cy="49017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1800"/>
              <a:buNone/>
            </a:pPr>
            <a:r>
              <a:rPr lang="en-US"/>
              <a:t>Digital Academy at a glance 2019-2020</a:t>
            </a:r>
            <a:endParaRPr/>
          </a:p>
        </p:txBody>
      </p:sp>
      <p:sp>
        <p:nvSpPr>
          <p:cNvPr id="398" name="Google Shape;398;p5"/>
          <p:cNvSpPr txBox="1">
            <a:spLocks noGrp="1"/>
          </p:cNvSpPr>
          <p:nvPr>
            <p:ph type="sldNum" idx="12"/>
          </p:nvPr>
        </p:nvSpPr>
        <p:spPr>
          <a:xfrm>
            <a:off x="4418283" y="4873082"/>
            <a:ext cx="303860" cy="152236"/>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900"/>
              <a:buNone/>
            </a:pPr>
            <a:fld id="{00000000-1234-1234-1234-123412341234}" type="slidenum">
              <a:rPr lang="en-US"/>
              <a:t>15</a:t>
            </a:fld>
            <a:endParaRPr/>
          </a:p>
        </p:txBody>
      </p:sp>
      <p:sp>
        <p:nvSpPr>
          <p:cNvPr id="399" name="Google Shape;399;p5"/>
          <p:cNvSpPr/>
          <p:nvPr/>
        </p:nvSpPr>
        <p:spPr>
          <a:xfrm>
            <a:off x="484552" y="750277"/>
            <a:ext cx="8534401" cy="728273"/>
          </a:xfrm>
          <a:prstGeom prst="rect">
            <a:avLst/>
          </a:prstGeom>
          <a:noFill/>
          <a:ln w="19050" cap="flat" cmpd="sng">
            <a:solidFill>
              <a:schemeClr val="accent6"/>
            </a:solidFill>
            <a:prstDash val="lg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sp>
        <p:nvSpPr>
          <p:cNvPr id="400" name="Google Shape;400;p5"/>
          <p:cNvSpPr/>
          <p:nvPr/>
        </p:nvSpPr>
        <p:spPr>
          <a:xfrm rot="-5400000">
            <a:off x="-45011" y="1004872"/>
            <a:ext cx="731848" cy="222661"/>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chemeClr val="lt1"/>
                </a:solidFill>
                <a:latin typeface="Arial"/>
                <a:ea typeface="Arial"/>
                <a:cs typeface="Arial"/>
                <a:sym typeface="Arial"/>
              </a:rPr>
              <a:t>LEGEND</a:t>
            </a:r>
            <a:endParaRPr sz="800" b="0" i="0" u="none" strike="noStrike" cap="none">
              <a:solidFill>
                <a:schemeClr val="lt1"/>
              </a:solidFill>
              <a:latin typeface="Arial"/>
              <a:ea typeface="Arial"/>
              <a:cs typeface="Arial"/>
              <a:sym typeface="Arial"/>
            </a:endParaRPr>
          </a:p>
        </p:txBody>
      </p:sp>
      <p:sp>
        <p:nvSpPr>
          <p:cNvPr id="401" name="Google Shape;401;p5"/>
          <p:cNvSpPr/>
          <p:nvPr/>
        </p:nvSpPr>
        <p:spPr>
          <a:xfrm>
            <a:off x="608225" y="1022556"/>
            <a:ext cx="946897" cy="464925"/>
          </a:xfrm>
          <a:prstGeom prst="rect">
            <a:avLst/>
          </a:prstGeom>
          <a:solidFill>
            <a:srgbClr val="7C7C7C"/>
          </a:solidFill>
          <a:ln w="25400" cap="flat" cmpd="sng">
            <a:solidFill>
              <a:srgbClr val="7C7C7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chemeClr val="lt1"/>
                </a:solidFill>
                <a:latin typeface="Arial"/>
                <a:ea typeface="Arial"/>
                <a:cs typeface="Arial"/>
                <a:sym typeface="Arial"/>
              </a:rPr>
              <a:t>Bus Rides</a:t>
            </a:r>
            <a:endParaRPr sz="800" b="0" i="0" u="none" strike="noStrike" cap="none">
              <a:solidFill>
                <a:schemeClr val="lt1"/>
              </a:solidFill>
              <a:latin typeface="Arial"/>
              <a:ea typeface="Arial"/>
              <a:cs typeface="Arial"/>
              <a:sym typeface="Arial"/>
            </a:endParaRPr>
          </a:p>
        </p:txBody>
      </p:sp>
      <p:sp>
        <p:nvSpPr>
          <p:cNvPr id="402" name="Google Shape;402;p5"/>
          <p:cNvSpPr/>
          <p:nvPr/>
        </p:nvSpPr>
        <p:spPr>
          <a:xfrm>
            <a:off x="1784690" y="1011803"/>
            <a:ext cx="949494" cy="450753"/>
          </a:xfrm>
          <a:prstGeom prst="rect">
            <a:avLst/>
          </a:prstGeom>
          <a:solidFill>
            <a:srgbClr val="7C7C7C"/>
          </a:solidFill>
          <a:ln w="25400" cap="flat" cmpd="sng">
            <a:solidFill>
              <a:srgbClr val="7C7C7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chemeClr val="lt1"/>
                </a:solidFill>
                <a:latin typeface="Arial"/>
                <a:ea typeface="Arial"/>
                <a:cs typeface="Arial"/>
                <a:sym typeface="Arial"/>
              </a:rPr>
              <a:t>Discover Digital</a:t>
            </a:r>
            <a:br>
              <a:rPr lang="en-US" sz="800" b="0" i="0" u="none" strike="noStrike" cap="none">
                <a:solidFill>
                  <a:schemeClr val="lt1"/>
                </a:solidFill>
                <a:latin typeface="Arial"/>
                <a:ea typeface="Arial"/>
                <a:cs typeface="Arial"/>
                <a:sym typeface="Arial"/>
              </a:rPr>
            </a:br>
            <a:r>
              <a:rPr lang="en-US" sz="800" b="0" i="0" u="none" strike="noStrike" cap="none">
                <a:solidFill>
                  <a:schemeClr val="lt1"/>
                </a:solidFill>
                <a:latin typeface="Arial"/>
                <a:ea typeface="Arial"/>
                <a:cs typeface="Arial"/>
                <a:sym typeface="Arial"/>
              </a:rPr>
              <a:t>(DD)</a:t>
            </a:r>
            <a:endParaRPr sz="800" b="0" i="0" u="none" strike="noStrike" cap="none">
              <a:solidFill>
                <a:schemeClr val="lt1"/>
              </a:solidFill>
              <a:latin typeface="Arial"/>
              <a:ea typeface="Arial"/>
              <a:cs typeface="Arial"/>
              <a:sym typeface="Arial"/>
            </a:endParaRPr>
          </a:p>
        </p:txBody>
      </p:sp>
      <p:sp>
        <p:nvSpPr>
          <p:cNvPr id="403" name="Google Shape;403;p5"/>
          <p:cNvSpPr/>
          <p:nvPr/>
        </p:nvSpPr>
        <p:spPr>
          <a:xfrm>
            <a:off x="2963751" y="1030352"/>
            <a:ext cx="1038866" cy="444783"/>
          </a:xfrm>
          <a:prstGeom prst="rect">
            <a:avLst/>
          </a:prstGeom>
          <a:solidFill>
            <a:srgbClr val="7C7C7C"/>
          </a:solidFill>
          <a:ln w="25400" cap="flat" cmpd="sng">
            <a:solidFill>
              <a:srgbClr val="7C7C7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chemeClr val="lt1"/>
                </a:solidFill>
                <a:latin typeface="Arial"/>
                <a:ea typeface="Arial"/>
                <a:cs typeface="Arial"/>
                <a:sym typeface="Arial"/>
              </a:rPr>
              <a:t>Digital Open Learning</a:t>
            </a:r>
            <a:br>
              <a:rPr lang="en-US" sz="800" b="0" i="0" u="none" strike="noStrike" cap="none">
                <a:solidFill>
                  <a:schemeClr val="lt1"/>
                </a:solidFill>
                <a:latin typeface="Arial"/>
                <a:ea typeface="Arial"/>
                <a:cs typeface="Arial"/>
                <a:sym typeface="Arial"/>
              </a:rPr>
            </a:br>
            <a:r>
              <a:rPr lang="en-US" sz="800" b="0" i="0" u="none" strike="noStrike" cap="none">
                <a:solidFill>
                  <a:schemeClr val="lt1"/>
                </a:solidFill>
                <a:latin typeface="Arial"/>
                <a:ea typeface="Arial"/>
                <a:cs typeface="Arial"/>
                <a:sym typeface="Arial"/>
              </a:rPr>
              <a:t>(DOL)</a:t>
            </a:r>
            <a:endParaRPr sz="800" b="0" i="0" u="none" strike="noStrike" cap="none">
              <a:solidFill>
                <a:schemeClr val="lt1"/>
              </a:solidFill>
              <a:latin typeface="Arial"/>
              <a:ea typeface="Arial"/>
              <a:cs typeface="Arial"/>
              <a:sym typeface="Arial"/>
            </a:endParaRPr>
          </a:p>
        </p:txBody>
      </p:sp>
      <p:sp>
        <p:nvSpPr>
          <p:cNvPr id="404" name="Google Shape;404;p5"/>
          <p:cNvSpPr/>
          <p:nvPr/>
        </p:nvSpPr>
        <p:spPr>
          <a:xfrm>
            <a:off x="4291376" y="757787"/>
            <a:ext cx="914398" cy="713155"/>
          </a:xfrm>
          <a:prstGeom prst="rect">
            <a:avLst/>
          </a:prstGeom>
          <a:solidFill>
            <a:srgbClr val="2F1F40"/>
          </a:solidFill>
          <a:ln w="25400" cap="flat" cmpd="sng">
            <a:solidFill>
              <a:srgbClr val="2F1F4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chemeClr val="lt1"/>
                </a:solidFill>
                <a:latin typeface="Arial"/>
                <a:ea typeface="Arial"/>
                <a:cs typeface="Arial"/>
                <a:sym typeface="Arial"/>
              </a:rPr>
              <a:t>Leadership</a:t>
            </a:r>
            <a:endParaRPr sz="800" b="0" i="0" u="none" strike="noStrike" cap="none">
              <a:solidFill>
                <a:schemeClr val="lt1"/>
              </a:solidFill>
              <a:latin typeface="Arial"/>
              <a:ea typeface="Arial"/>
              <a:cs typeface="Arial"/>
              <a:sym typeface="Arial"/>
            </a:endParaRPr>
          </a:p>
        </p:txBody>
      </p:sp>
      <p:sp>
        <p:nvSpPr>
          <p:cNvPr id="405" name="Google Shape;405;p5"/>
          <p:cNvSpPr/>
          <p:nvPr/>
        </p:nvSpPr>
        <p:spPr>
          <a:xfrm>
            <a:off x="7910000" y="767311"/>
            <a:ext cx="1053257" cy="708981"/>
          </a:xfrm>
          <a:prstGeom prst="rect">
            <a:avLst/>
          </a:prstGeom>
          <a:solidFill>
            <a:srgbClr val="B3BBCB"/>
          </a:solidFill>
          <a:ln w="25400" cap="flat" cmpd="sng">
            <a:solidFill>
              <a:srgbClr val="B3BBC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chemeClr val="dk1"/>
                </a:solidFill>
                <a:latin typeface="Arial"/>
                <a:ea typeface="Arial"/>
                <a:cs typeface="Arial"/>
                <a:sym typeface="Arial"/>
              </a:rPr>
              <a:t>Communities and Engagement</a:t>
            </a:r>
            <a:endParaRPr sz="800" b="0" i="0" u="none" strike="noStrike" cap="none">
              <a:solidFill>
                <a:schemeClr val="dk1"/>
              </a:solidFill>
              <a:latin typeface="Arial"/>
              <a:ea typeface="Arial"/>
              <a:cs typeface="Arial"/>
              <a:sym typeface="Arial"/>
            </a:endParaRPr>
          </a:p>
        </p:txBody>
      </p:sp>
      <p:sp>
        <p:nvSpPr>
          <p:cNvPr id="406" name="Google Shape;406;p5"/>
          <p:cNvSpPr/>
          <p:nvPr/>
        </p:nvSpPr>
        <p:spPr>
          <a:xfrm>
            <a:off x="6696067" y="759875"/>
            <a:ext cx="929848" cy="708980"/>
          </a:xfrm>
          <a:prstGeom prst="rect">
            <a:avLst/>
          </a:prstGeom>
          <a:solidFill>
            <a:srgbClr val="3A4456"/>
          </a:solidFill>
          <a:ln w="25400" cap="flat" cmpd="sng">
            <a:solidFill>
              <a:srgbClr val="3A445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chemeClr val="lt1"/>
                </a:solidFill>
                <a:latin typeface="Arial"/>
                <a:ea typeface="Arial"/>
                <a:cs typeface="Arial"/>
                <a:sym typeface="Arial"/>
              </a:rPr>
              <a:t>Events</a:t>
            </a:r>
            <a:endParaRPr sz="800" b="0" i="0" u="none" strike="noStrike" cap="none">
              <a:solidFill>
                <a:schemeClr val="lt1"/>
              </a:solidFill>
              <a:latin typeface="Arial"/>
              <a:ea typeface="Arial"/>
              <a:cs typeface="Arial"/>
              <a:sym typeface="Arial"/>
            </a:endParaRPr>
          </a:p>
        </p:txBody>
      </p:sp>
      <p:sp>
        <p:nvSpPr>
          <p:cNvPr id="407" name="Google Shape;407;p5"/>
          <p:cNvSpPr/>
          <p:nvPr/>
        </p:nvSpPr>
        <p:spPr>
          <a:xfrm>
            <a:off x="616215" y="758092"/>
            <a:ext cx="3391075" cy="153707"/>
          </a:xfrm>
          <a:prstGeom prst="rect">
            <a:avLst/>
          </a:prstGeom>
          <a:solidFill>
            <a:srgbClr val="7C7C7C"/>
          </a:solidFill>
          <a:ln w="25400" cap="flat" cmpd="sng">
            <a:solidFill>
              <a:srgbClr val="7C7C7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chemeClr val="lt1"/>
                </a:solidFill>
                <a:latin typeface="Arial"/>
                <a:ea typeface="Arial"/>
                <a:cs typeface="Arial"/>
                <a:sym typeface="Arial"/>
              </a:rPr>
              <a:t>Foundations</a:t>
            </a:r>
            <a:endParaRPr sz="800" b="0" i="0" u="none" strike="noStrike" cap="none">
              <a:solidFill>
                <a:schemeClr val="lt1"/>
              </a:solidFill>
              <a:latin typeface="Arial"/>
              <a:ea typeface="Arial"/>
              <a:cs typeface="Arial"/>
              <a:sym typeface="Arial"/>
            </a:endParaRPr>
          </a:p>
        </p:txBody>
      </p:sp>
      <p:sp>
        <p:nvSpPr>
          <p:cNvPr id="408" name="Google Shape;408;p5"/>
          <p:cNvSpPr/>
          <p:nvPr/>
        </p:nvSpPr>
        <p:spPr>
          <a:xfrm rot="-5400000">
            <a:off x="-1085590" y="2914681"/>
            <a:ext cx="2813003" cy="222661"/>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chemeClr val="lt1"/>
                </a:solidFill>
                <a:latin typeface="Arial"/>
                <a:ea typeface="Arial"/>
                <a:cs typeface="Arial"/>
                <a:sym typeface="Arial"/>
              </a:rPr>
              <a:t>Timelines</a:t>
            </a:r>
            <a:endParaRPr sz="800" b="0" i="0" u="none" strike="noStrike" cap="none">
              <a:solidFill>
                <a:schemeClr val="lt1"/>
              </a:solidFill>
              <a:latin typeface="Arial"/>
              <a:ea typeface="Arial"/>
              <a:cs typeface="Arial"/>
              <a:sym typeface="Arial"/>
            </a:endParaRPr>
          </a:p>
        </p:txBody>
      </p:sp>
      <p:sp>
        <p:nvSpPr>
          <p:cNvPr id="409" name="Google Shape;409;p5"/>
          <p:cNvSpPr/>
          <p:nvPr/>
        </p:nvSpPr>
        <p:spPr>
          <a:xfrm>
            <a:off x="517262" y="1628218"/>
            <a:ext cx="1351931" cy="2820814"/>
          </a:xfrm>
          <a:prstGeom prst="rect">
            <a:avLst/>
          </a:prstGeom>
          <a:noFill/>
          <a:ln w="19050" cap="flat" cmpd="sng">
            <a:solidFill>
              <a:schemeClr val="accent6"/>
            </a:solidFill>
            <a:prstDash val="lg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sp>
        <p:nvSpPr>
          <p:cNvPr id="410" name="Google Shape;410;p5"/>
          <p:cNvSpPr/>
          <p:nvPr/>
        </p:nvSpPr>
        <p:spPr>
          <a:xfrm>
            <a:off x="517263" y="1636032"/>
            <a:ext cx="1351930" cy="267676"/>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smtClean="0">
                <a:solidFill>
                  <a:schemeClr val="lt1"/>
                </a:solidFill>
                <a:latin typeface="Arial"/>
                <a:ea typeface="Arial"/>
                <a:cs typeface="Arial"/>
                <a:sym typeface="Arial"/>
              </a:rPr>
              <a:t>September 2019</a:t>
            </a:r>
            <a:endParaRPr sz="800" b="0" i="0" u="none" strike="noStrike" cap="none" dirty="0">
              <a:solidFill>
                <a:schemeClr val="lt1"/>
              </a:solidFill>
              <a:latin typeface="Arial"/>
              <a:ea typeface="Arial"/>
              <a:cs typeface="Arial"/>
              <a:sym typeface="Arial"/>
            </a:endParaRPr>
          </a:p>
        </p:txBody>
      </p:sp>
      <p:sp>
        <p:nvSpPr>
          <p:cNvPr id="426" name="Google Shape;426;p5"/>
          <p:cNvSpPr/>
          <p:nvPr/>
        </p:nvSpPr>
        <p:spPr>
          <a:xfrm>
            <a:off x="5497584" y="757787"/>
            <a:ext cx="914398" cy="713155"/>
          </a:xfrm>
          <a:prstGeom prst="rect">
            <a:avLst/>
          </a:prstGeom>
          <a:solidFill>
            <a:srgbClr val="C73738"/>
          </a:solidFill>
          <a:ln w="25400" cap="flat" cmpd="sng">
            <a:solidFill>
              <a:srgbClr val="C7373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chemeClr val="lt1"/>
                </a:solidFill>
                <a:latin typeface="Arial"/>
                <a:ea typeface="Arial"/>
                <a:cs typeface="Arial"/>
                <a:sym typeface="Arial"/>
              </a:rPr>
              <a:t>Premium/</a:t>
            </a:r>
            <a:endParaRPr sz="8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chemeClr val="lt1"/>
                </a:solidFill>
                <a:latin typeface="Arial"/>
                <a:ea typeface="Arial"/>
                <a:cs typeface="Arial"/>
                <a:sym typeface="Arial"/>
              </a:rPr>
              <a:t>Practicum</a:t>
            </a:r>
            <a:endParaRPr sz="800" b="0" i="0" u="none" strike="noStrike" cap="none">
              <a:solidFill>
                <a:schemeClr val="lt1"/>
              </a:solidFill>
              <a:latin typeface="Arial"/>
              <a:ea typeface="Arial"/>
              <a:cs typeface="Arial"/>
              <a:sym typeface="Arial"/>
            </a:endParaRPr>
          </a:p>
        </p:txBody>
      </p:sp>
      <p:sp>
        <p:nvSpPr>
          <p:cNvPr id="47" name="Google Shape;409;p5"/>
          <p:cNvSpPr/>
          <p:nvPr/>
        </p:nvSpPr>
        <p:spPr>
          <a:xfrm>
            <a:off x="1952063" y="1628221"/>
            <a:ext cx="1351931" cy="2820814"/>
          </a:xfrm>
          <a:prstGeom prst="rect">
            <a:avLst/>
          </a:prstGeom>
          <a:noFill/>
          <a:ln w="19050" cap="flat" cmpd="sng">
            <a:solidFill>
              <a:schemeClr val="accent6"/>
            </a:solidFill>
            <a:prstDash val="lg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sp>
        <p:nvSpPr>
          <p:cNvPr id="48" name="Google Shape;410;p5"/>
          <p:cNvSpPr/>
          <p:nvPr/>
        </p:nvSpPr>
        <p:spPr>
          <a:xfrm>
            <a:off x="1952064" y="1636035"/>
            <a:ext cx="1351930" cy="267676"/>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dirty="0" smtClean="0">
                <a:solidFill>
                  <a:schemeClr val="lt1"/>
                </a:solidFill>
              </a:rPr>
              <a:t>October 2019</a:t>
            </a:r>
            <a:endParaRPr sz="800" b="0" i="0" u="none" strike="noStrike" cap="none" dirty="0">
              <a:solidFill>
                <a:schemeClr val="lt1"/>
              </a:solidFill>
              <a:latin typeface="Arial"/>
              <a:ea typeface="Arial"/>
              <a:cs typeface="Arial"/>
              <a:sym typeface="Arial"/>
            </a:endParaRPr>
          </a:p>
        </p:txBody>
      </p:sp>
      <p:sp>
        <p:nvSpPr>
          <p:cNvPr id="49" name="Google Shape;409;p5"/>
          <p:cNvSpPr/>
          <p:nvPr/>
        </p:nvSpPr>
        <p:spPr>
          <a:xfrm>
            <a:off x="3369265" y="1636035"/>
            <a:ext cx="1351931" cy="2820814"/>
          </a:xfrm>
          <a:prstGeom prst="rect">
            <a:avLst/>
          </a:prstGeom>
          <a:noFill/>
          <a:ln w="19050" cap="flat" cmpd="sng">
            <a:solidFill>
              <a:schemeClr val="accent6"/>
            </a:solidFill>
            <a:prstDash val="lg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sp>
        <p:nvSpPr>
          <p:cNvPr id="50" name="Google Shape;410;p5"/>
          <p:cNvSpPr/>
          <p:nvPr/>
        </p:nvSpPr>
        <p:spPr>
          <a:xfrm>
            <a:off x="3369266" y="1628218"/>
            <a:ext cx="1351930" cy="267676"/>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smtClean="0">
                <a:solidFill>
                  <a:schemeClr val="lt1"/>
                </a:solidFill>
                <a:latin typeface="Arial"/>
                <a:ea typeface="Arial"/>
                <a:cs typeface="Arial"/>
                <a:sym typeface="Arial"/>
              </a:rPr>
              <a:t>November 2019</a:t>
            </a:r>
            <a:endParaRPr sz="800" b="0" i="0" u="none" strike="noStrike" cap="none" dirty="0">
              <a:solidFill>
                <a:schemeClr val="lt1"/>
              </a:solidFill>
              <a:latin typeface="Arial"/>
              <a:ea typeface="Arial"/>
              <a:cs typeface="Arial"/>
              <a:sym typeface="Arial"/>
            </a:endParaRPr>
          </a:p>
        </p:txBody>
      </p:sp>
      <p:sp>
        <p:nvSpPr>
          <p:cNvPr id="53" name="Google Shape;409;p5"/>
          <p:cNvSpPr/>
          <p:nvPr/>
        </p:nvSpPr>
        <p:spPr>
          <a:xfrm>
            <a:off x="4804066" y="1628218"/>
            <a:ext cx="1351931" cy="2820814"/>
          </a:xfrm>
          <a:prstGeom prst="rect">
            <a:avLst/>
          </a:prstGeom>
          <a:noFill/>
          <a:ln w="19050" cap="flat" cmpd="sng">
            <a:solidFill>
              <a:schemeClr val="accent6"/>
            </a:solidFill>
            <a:prstDash val="lg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sp>
        <p:nvSpPr>
          <p:cNvPr id="54" name="Google Shape;410;p5"/>
          <p:cNvSpPr/>
          <p:nvPr/>
        </p:nvSpPr>
        <p:spPr>
          <a:xfrm>
            <a:off x="4804066" y="1619511"/>
            <a:ext cx="1351930" cy="267676"/>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smtClean="0">
                <a:solidFill>
                  <a:schemeClr val="lt1"/>
                </a:solidFill>
                <a:latin typeface="Arial"/>
                <a:ea typeface="Arial"/>
                <a:cs typeface="Arial"/>
                <a:sym typeface="Arial"/>
              </a:rPr>
              <a:t>December 2019</a:t>
            </a:r>
            <a:endParaRPr sz="800" b="0" i="0" u="none" strike="noStrike" cap="none" dirty="0">
              <a:solidFill>
                <a:schemeClr val="lt1"/>
              </a:solidFill>
              <a:latin typeface="Arial"/>
              <a:ea typeface="Arial"/>
              <a:cs typeface="Arial"/>
              <a:sym typeface="Arial"/>
            </a:endParaRPr>
          </a:p>
        </p:txBody>
      </p:sp>
      <p:sp>
        <p:nvSpPr>
          <p:cNvPr id="55" name="Google Shape;409;p5"/>
          <p:cNvSpPr/>
          <p:nvPr/>
        </p:nvSpPr>
        <p:spPr>
          <a:xfrm>
            <a:off x="6245419" y="1611700"/>
            <a:ext cx="1351931" cy="2820814"/>
          </a:xfrm>
          <a:prstGeom prst="rect">
            <a:avLst/>
          </a:prstGeom>
          <a:noFill/>
          <a:ln w="19050" cap="flat" cmpd="sng">
            <a:solidFill>
              <a:schemeClr val="accent6"/>
            </a:solidFill>
            <a:prstDash val="lg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sp>
        <p:nvSpPr>
          <p:cNvPr id="56" name="Google Shape;410;p5"/>
          <p:cNvSpPr/>
          <p:nvPr/>
        </p:nvSpPr>
        <p:spPr>
          <a:xfrm>
            <a:off x="6245420" y="1619514"/>
            <a:ext cx="1351930" cy="267676"/>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smtClean="0">
                <a:solidFill>
                  <a:schemeClr val="lt1"/>
                </a:solidFill>
                <a:latin typeface="Arial"/>
                <a:ea typeface="Arial"/>
                <a:cs typeface="Arial"/>
                <a:sym typeface="Arial"/>
              </a:rPr>
              <a:t>January 2020</a:t>
            </a:r>
            <a:endParaRPr sz="800" b="0" i="0" u="none" strike="noStrike" cap="none" dirty="0">
              <a:solidFill>
                <a:schemeClr val="lt1"/>
              </a:solidFill>
              <a:latin typeface="Arial"/>
              <a:ea typeface="Arial"/>
              <a:cs typeface="Arial"/>
              <a:sym typeface="Arial"/>
            </a:endParaRPr>
          </a:p>
        </p:txBody>
      </p:sp>
      <p:sp>
        <p:nvSpPr>
          <p:cNvPr id="57" name="Google Shape;409;p5"/>
          <p:cNvSpPr/>
          <p:nvPr/>
        </p:nvSpPr>
        <p:spPr>
          <a:xfrm>
            <a:off x="7667022" y="1611697"/>
            <a:ext cx="1351931" cy="2820814"/>
          </a:xfrm>
          <a:prstGeom prst="rect">
            <a:avLst/>
          </a:prstGeom>
          <a:noFill/>
          <a:ln w="19050" cap="flat" cmpd="sng">
            <a:solidFill>
              <a:schemeClr val="accent6"/>
            </a:solidFill>
            <a:prstDash val="lg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sp>
        <p:nvSpPr>
          <p:cNvPr id="58" name="Google Shape;410;p5"/>
          <p:cNvSpPr/>
          <p:nvPr/>
        </p:nvSpPr>
        <p:spPr>
          <a:xfrm>
            <a:off x="7667023" y="1619511"/>
            <a:ext cx="1351930" cy="267676"/>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smtClean="0">
                <a:solidFill>
                  <a:schemeClr val="lt1"/>
                </a:solidFill>
                <a:latin typeface="Arial"/>
                <a:ea typeface="Arial"/>
                <a:cs typeface="Arial"/>
                <a:sym typeface="Arial"/>
              </a:rPr>
              <a:t>2020</a:t>
            </a:r>
            <a:endParaRPr sz="800" b="0" i="0" u="none" strike="noStrike" cap="none" dirty="0">
              <a:solidFill>
                <a:schemeClr val="lt1"/>
              </a:solidFill>
              <a:latin typeface="Arial"/>
              <a:ea typeface="Arial"/>
              <a:cs typeface="Arial"/>
              <a:sym typeface="Arial"/>
            </a:endParaRPr>
          </a:p>
        </p:txBody>
      </p:sp>
      <p:sp>
        <p:nvSpPr>
          <p:cNvPr id="59" name="Google Shape;419;p5"/>
          <p:cNvSpPr/>
          <p:nvPr/>
        </p:nvSpPr>
        <p:spPr>
          <a:xfrm>
            <a:off x="3660226" y="1928147"/>
            <a:ext cx="5358727" cy="154766"/>
          </a:xfrm>
          <a:prstGeom prst="rect">
            <a:avLst/>
          </a:prstGeom>
          <a:solidFill>
            <a:srgbClr val="7C7C7C"/>
          </a:solidFill>
          <a:ln w="25400" cap="flat" cmpd="sng">
            <a:solidFill>
              <a:srgbClr val="7C7C7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chemeClr val="lt1"/>
                </a:solidFill>
                <a:latin typeface="Arial"/>
                <a:ea typeface="Arial"/>
                <a:cs typeface="Arial"/>
                <a:sym typeface="Arial"/>
              </a:rPr>
              <a:t>Busrides.ca</a:t>
            </a:r>
            <a:endParaRPr sz="800" b="0" i="0" u="none" strike="noStrike" cap="none">
              <a:solidFill>
                <a:schemeClr val="lt1"/>
              </a:solidFill>
              <a:latin typeface="Arial"/>
              <a:ea typeface="Arial"/>
              <a:cs typeface="Arial"/>
              <a:sym typeface="Arial"/>
            </a:endParaRPr>
          </a:p>
        </p:txBody>
      </p:sp>
      <p:sp>
        <p:nvSpPr>
          <p:cNvPr id="60" name="Google Shape;437;p5"/>
          <p:cNvSpPr/>
          <p:nvPr/>
        </p:nvSpPr>
        <p:spPr>
          <a:xfrm>
            <a:off x="7676886" y="2183640"/>
            <a:ext cx="1351929" cy="479100"/>
          </a:xfrm>
          <a:prstGeom prst="rect">
            <a:avLst/>
          </a:prstGeom>
          <a:solidFill>
            <a:srgbClr val="3A4456"/>
          </a:solidFill>
          <a:ln w="25400" cap="flat" cmpd="sng">
            <a:solidFill>
              <a:srgbClr val="3A445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smtClean="0">
                <a:solidFill>
                  <a:schemeClr val="lt1"/>
                </a:solidFill>
                <a:latin typeface="Arial"/>
                <a:ea typeface="Arial"/>
                <a:cs typeface="Arial"/>
                <a:sym typeface="Arial"/>
              </a:rPr>
              <a:t>February: </a:t>
            </a:r>
            <a:r>
              <a:rPr lang="en-US" sz="800" b="0" i="0" u="none" strike="noStrike" cap="none" dirty="0">
                <a:solidFill>
                  <a:schemeClr val="lt1"/>
                </a:solidFill>
                <a:latin typeface="Arial"/>
                <a:ea typeface="Arial"/>
                <a:cs typeface="Arial"/>
                <a:sym typeface="Arial"/>
              </a:rPr>
              <a:t>Digital Government Transformation and Policy Consideration</a:t>
            </a:r>
            <a:endParaRPr sz="800" b="0" i="0" u="none" strike="noStrike" cap="none" dirty="0">
              <a:solidFill>
                <a:schemeClr val="lt1"/>
              </a:solidFill>
              <a:latin typeface="Arial"/>
              <a:ea typeface="Arial"/>
              <a:cs typeface="Arial"/>
              <a:sym typeface="Arial"/>
            </a:endParaRPr>
          </a:p>
        </p:txBody>
      </p:sp>
      <p:sp>
        <p:nvSpPr>
          <p:cNvPr id="61" name="Google Shape;438;p5"/>
          <p:cNvSpPr/>
          <p:nvPr/>
        </p:nvSpPr>
        <p:spPr>
          <a:xfrm>
            <a:off x="7669219" y="2771962"/>
            <a:ext cx="1351929" cy="241200"/>
          </a:xfrm>
          <a:prstGeom prst="rect">
            <a:avLst/>
          </a:prstGeom>
          <a:solidFill>
            <a:srgbClr val="3A4456"/>
          </a:solidFill>
          <a:ln w="25400" cap="flat" cmpd="sng">
            <a:solidFill>
              <a:srgbClr val="3A445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a:solidFill>
                  <a:schemeClr val="lt1"/>
                </a:solidFill>
                <a:latin typeface="Arial"/>
                <a:ea typeface="Arial"/>
                <a:cs typeface="Arial"/>
                <a:sym typeface="Arial"/>
              </a:rPr>
              <a:t>March: Privacy in the Digital World </a:t>
            </a:r>
            <a:endParaRPr sz="800" b="0" i="0" u="none" strike="noStrike" cap="none" dirty="0">
              <a:solidFill>
                <a:schemeClr val="lt1"/>
              </a:solidFill>
              <a:latin typeface="Arial"/>
              <a:ea typeface="Arial"/>
              <a:cs typeface="Arial"/>
              <a:sym typeface="Arial"/>
            </a:endParaRPr>
          </a:p>
        </p:txBody>
      </p:sp>
      <p:sp>
        <p:nvSpPr>
          <p:cNvPr id="62" name="Google Shape;435;p5"/>
          <p:cNvSpPr/>
          <p:nvPr/>
        </p:nvSpPr>
        <p:spPr>
          <a:xfrm>
            <a:off x="4804065" y="3739541"/>
            <a:ext cx="1351932" cy="475404"/>
          </a:xfrm>
          <a:prstGeom prst="rect">
            <a:avLst/>
          </a:prstGeom>
          <a:solidFill>
            <a:srgbClr val="3A4456"/>
          </a:solidFill>
          <a:ln w="25400" cap="flat" cmpd="sng">
            <a:solidFill>
              <a:srgbClr val="3A445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smtClean="0">
                <a:solidFill>
                  <a:schemeClr val="lt1"/>
                </a:solidFill>
                <a:latin typeface="Arial"/>
                <a:ea typeface="Arial"/>
                <a:cs typeface="Arial"/>
                <a:sym typeface="Arial"/>
              </a:rPr>
              <a:t>Digital </a:t>
            </a:r>
            <a:r>
              <a:rPr lang="en-US" sz="800" b="0" i="0" u="none" strike="noStrike" cap="none" dirty="0">
                <a:solidFill>
                  <a:schemeClr val="lt1"/>
                </a:solidFill>
                <a:latin typeface="Arial"/>
                <a:ea typeface="Arial"/>
                <a:cs typeface="Arial"/>
                <a:sym typeface="Arial"/>
              </a:rPr>
              <a:t>Governance: The Role of Government in a Digital Age</a:t>
            </a:r>
            <a:endParaRPr sz="800" b="0" i="0" u="none" strike="noStrike" cap="none" dirty="0">
              <a:solidFill>
                <a:schemeClr val="lt1"/>
              </a:solidFill>
              <a:latin typeface="Arial"/>
              <a:ea typeface="Arial"/>
              <a:cs typeface="Arial"/>
              <a:sym typeface="Arial"/>
            </a:endParaRPr>
          </a:p>
        </p:txBody>
      </p:sp>
      <p:sp>
        <p:nvSpPr>
          <p:cNvPr id="63" name="Google Shape;436;p5"/>
          <p:cNvSpPr/>
          <p:nvPr/>
        </p:nvSpPr>
        <p:spPr>
          <a:xfrm>
            <a:off x="6243224" y="2910240"/>
            <a:ext cx="1344249" cy="290857"/>
          </a:xfrm>
          <a:prstGeom prst="rect">
            <a:avLst/>
          </a:prstGeom>
          <a:solidFill>
            <a:srgbClr val="3A4456"/>
          </a:solidFill>
          <a:ln w="25400" cap="flat" cmpd="sng">
            <a:solidFill>
              <a:srgbClr val="3A445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smtClean="0">
                <a:solidFill>
                  <a:schemeClr val="lt1"/>
                </a:solidFill>
                <a:latin typeface="Arial"/>
                <a:ea typeface="Arial"/>
                <a:cs typeface="Arial"/>
                <a:sym typeface="Arial"/>
              </a:rPr>
              <a:t>Jan. 13 - 14</a:t>
            </a:r>
            <a:r>
              <a:rPr lang="en-US" sz="800" b="0" i="0" u="none" strike="noStrike" cap="none" dirty="0">
                <a:solidFill>
                  <a:schemeClr val="lt1"/>
                </a:solidFill>
                <a:latin typeface="Arial"/>
                <a:ea typeface="Arial"/>
                <a:cs typeface="Arial"/>
                <a:sym typeface="Arial"/>
              </a:rPr>
              <a:t>: DA Hackathons</a:t>
            </a:r>
            <a:endParaRPr sz="800" b="0" i="0" u="none" strike="noStrike" cap="none" dirty="0">
              <a:solidFill>
                <a:schemeClr val="lt1"/>
              </a:solidFill>
              <a:latin typeface="Arial"/>
              <a:ea typeface="Arial"/>
              <a:cs typeface="Arial"/>
              <a:sym typeface="Arial"/>
            </a:endParaRPr>
          </a:p>
        </p:txBody>
      </p:sp>
      <p:sp>
        <p:nvSpPr>
          <p:cNvPr id="64" name="Google Shape;440;p5"/>
          <p:cNvSpPr/>
          <p:nvPr/>
        </p:nvSpPr>
        <p:spPr>
          <a:xfrm>
            <a:off x="6260773" y="3715388"/>
            <a:ext cx="2758180" cy="277992"/>
          </a:xfrm>
          <a:prstGeom prst="rect">
            <a:avLst/>
          </a:prstGeom>
          <a:solidFill>
            <a:srgbClr val="C73738"/>
          </a:solidFill>
          <a:ln w="25400" cap="flat" cmpd="sng">
            <a:solidFill>
              <a:srgbClr val="C7373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smtClean="0">
                <a:solidFill>
                  <a:schemeClr val="lt1"/>
                </a:solidFill>
                <a:latin typeface="Arial"/>
                <a:ea typeface="Arial"/>
                <a:cs typeface="Arial"/>
                <a:sym typeface="Arial"/>
              </a:rPr>
              <a:t>Premium </a:t>
            </a:r>
            <a:r>
              <a:rPr lang="en-US" sz="800" b="0" i="0" u="none" strike="noStrike" cap="none" dirty="0">
                <a:solidFill>
                  <a:schemeClr val="lt1"/>
                </a:solidFill>
                <a:latin typeface="Arial"/>
                <a:ea typeface="Arial"/>
                <a:cs typeface="Arial"/>
                <a:sym typeface="Arial"/>
              </a:rPr>
              <a:t>Cohort 3</a:t>
            </a:r>
            <a:endParaRPr sz="800" b="0" i="0" u="none" strike="noStrike" cap="none" dirty="0">
              <a:solidFill>
                <a:schemeClr val="lt1"/>
              </a:solidFill>
              <a:latin typeface="Arial"/>
              <a:ea typeface="Arial"/>
              <a:cs typeface="Arial"/>
              <a:sym typeface="Arial"/>
            </a:endParaRPr>
          </a:p>
        </p:txBody>
      </p:sp>
      <p:sp>
        <p:nvSpPr>
          <p:cNvPr id="65" name="Google Shape;430;p5"/>
          <p:cNvSpPr/>
          <p:nvPr/>
        </p:nvSpPr>
        <p:spPr>
          <a:xfrm>
            <a:off x="6245410" y="2145237"/>
            <a:ext cx="1342063" cy="191550"/>
          </a:xfrm>
          <a:prstGeom prst="rect">
            <a:avLst/>
          </a:prstGeom>
          <a:solidFill>
            <a:srgbClr val="C73738"/>
          </a:solidFill>
          <a:ln w="25400" cap="flat" cmpd="sng">
            <a:solidFill>
              <a:srgbClr val="C7373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smtClean="0">
                <a:solidFill>
                  <a:schemeClr val="lt1"/>
                </a:solidFill>
                <a:latin typeface="Arial"/>
                <a:ea typeface="Arial"/>
                <a:cs typeface="Arial"/>
                <a:sym typeface="Arial"/>
              </a:rPr>
              <a:t>Jan. 6 – 21:Practicum</a:t>
            </a:r>
            <a:endParaRPr sz="800" b="0" i="0" u="none" strike="noStrike" cap="none" dirty="0">
              <a:solidFill>
                <a:schemeClr val="lt1"/>
              </a:solidFill>
              <a:latin typeface="Arial"/>
              <a:ea typeface="Arial"/>
              <a:cs typeface="Arial"/>
              <a:sym typeface="Arial"/>
            </a:endParaRPr>
          </a:p>
        </p:txBody>
      </p:sp>
      <p:sp>
        <p:nvSpPr>
          <p:cNvPr id="66" name="Google Shape;434;p5"/>
          <p:cNvSpPr/>
          <p:nvPr/>
        </p:nvSpPr>
        <p:spPr>
          <a:xfrm>
            <a:off x="6245410" y="2406119"/>
            <a:ext cx="1342063" cy="191823"/>
          </a:xfrm>
          <a:prstGeom prst="rect">
            <a:avLst/>
          </a:prstGeom>
          <a:solidFill>
            <a:srgbClr val="C73738"/>
          </a:solidFill>
          <a:ln w="25400" cap="flat" cmpd="sng">
            <a:solidFill>
              <a:srgbClr val="C7373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smtClean="0">
                <a:solidFill>
                  <a:schemeClr val="lt1"/>
                </a:solidFill>
                <a:latin typeface="Arial"/>
                <a:ea typeface="Arial"/>
                <a:cs typeface="Arial"/>
                <a:sym typeface="Arial"/>
              </a:rPr>
              <a:t>Jan. 22: Demo </a:t>
            </a:r>
            <a:r>
              <a:rPr lang="en-US" sz="800" b="0" i="0" u="none" strike="noStrike" cap="none" dirty="0">
                <a:solidFill>
                  <a:schemeClr val="lt1"/>
                </a:solidFill>
                <a:latin typeface="Arial"/>
                <a:ea typeface="Arial"/>
                <a:cs typeface="Arial"/>
                <a:sym typeface="Arial"/>
              </a:rPr>
              <a:t>Day</a:t>
            </a:r>
            <a:endParaRPr sz="800" b="0" i="0" u="none" strike="noStrike" cap="none" dirty="0">
              <a:solidFill>
                <a:schemeClr val="lt1"/>
              </a:solidFill>
              <a:latin typeface="Arial"/>
              <a:ea typeface="Arial"/>
              <a:cs typeface="Arial"/>
              <a:sym typeface="Arial"/>
            </a:endParaRPr>
          </a:p>
        </p:txBody>
      </p:sp>
      <p:sp>
        <p:nvSpPr>
          <p:cNvPr id="67" name="Google Shape;420;p5"/>
          <p:cNvSpPr/>
          <p:nvPr/>
        </p:nvSpPr>
        <p:spPr>
          <a:xfrm>
            <a:off x="521656" y="2120403"/>
            <a:ext cx="1336584" cy="301222"/>
          </a:xfrm>
          <a:prstGeom prst="rect">
            <a:avLst/>
          </a:prstGeom>
          <a:solidFill>
            <a:srgbClr val="7C7C7C"/>
          </a:solidFill>
          <a:ln w="25400" cap="flat" cmpd="sng">
            <a:solidFill>
              <a:srgbClr val="7C7C7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a:solidFill>
                  <a:schemeClr val="lt1"/>
                </a:solidFill>
                <a:latin typeface="Arial"/>
                <a:ea typeface="Arial"/>
                <a:cs typeface="Arial"/>
                <a:sym typeface="Arial"/>
              </a:rPr>
              <a:t>DD: Soft-Launch internal to CSPS</a:t>
            </a:r>
            <a:endParaRPr sz="800" b="0" i="0" u="none" strike="noStrike" cap="none" dirty="0">
              <a:solidFill>
                <a:schemeClr val="lt1"/>
              </a:solidFill>
              <a:latin typeface="Arial"/>
              <a:ea typeface="Arial"/>
              <a:cs typeface="Arial"/>
              <a:sym typeface="Arial"/>
            </a:endParaRPr>
          </a:p>
        </p:txBody>
      </p:sp>
      <p:sp>
        <p:nvSpPr>
          <p:cNvPr id="68" name="Google Shape;421;p5"/>
          <p:cNvSpPr/>
          <p:nvPr/>
        </p:nvSpPr>
        <p:spPr>
          <a:xfrm>
            <a:off x="1954213" y="2396662"/>
            <a:ext cx="1325630" cy="298236"/>
          </a:xfrm>
          <a:prstGeom prst="rect">
            <a:avLst/>
          </a:prstGeom>
          <a:solidFill>
            <a:srgbClr val="7C7C7C"/>
          </a:solidFill>
          <a:ln w="25400" cap="flat" cmpd="sng">
            <a:solidFill>
              <a:srgbClr val="7C7C7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chemeClr val="lt1"/>
                </a:solidFill>
                <a:latin typeface="Arial"/>
                <a:ea typeface="Arial"/>
                <a:cs typeface="Arial"/>
                <a:sym typeface="Arial"/>
              </a:rPr>
              <a:t>DD: External launch outside CSPS</a:t>
            </a:r>
            <a:endParaRPr sz="800" b="0" i="0" u="none" strike="noStrike" cap="none">
              <a:solidFill>
                <a:schemeClr val="lt1"/>
              </a:solidFill>
              <a:latin typeface="Arial"/>
              <a:ea typeface="Arial"/>
              <a:cs typeface="Arial"/>
              <a:sym typeface="Arial"/>
            </a:endParaRPr>
          </a:p>
        </p:txBody>
      </p:sp>
      <p:sp>
        <p:nvSpPr>
          <p:cNvPr id="69" name="Google Shape;422;p5"/>
          <p:cNvSpPr/>
          <p:nvPr/>
        </p:nvSpPr>
        <p:spPr>
          <a:xfrm>
            <a:off x="2789305" y="2144200"/>
            <a:ext cx="3366692" cy="175743"/>
          </a:xfrm>
          <a:prstGeom prst="rect">
            <a:avLst/>
          </a:prstGeom>
          <a:solidFill>
            <a:srgbClr val="7C7C7C"/>
          </a:solidFill>
          <a:ln w="25400" cap="flat" cmpd="sng">
            <a:solidFill>
              <a:srgbClr val="7C7C7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chemeClr val="lt1"/>
                </a:solidFill>
                <a:latin typeface="Arial"/>
                <a:ea typeface="Arial"/>
                <a:cs typeface="Arial"/>
                <a:sym typeface="Arial"/>
              </a:rPr>
              <a:t>DOL: Soft-Launch</a:t>
            </a:r>
            <a:endParaRPr sz="800" b="0" i="0" u="none" strike="noStrike" cap="none">
              <a:solidFill>
                <a:schemeClr val="lt1"/>
              </a:solidFill>
              <a:latin typeface="Arial"/>
              <a:ea typeface="Arial"/>
              <a:cs typeface="Arial"/>
              <a:sym typeface="Arial"/>
            </a:endParaRPr>
          </a:p>
        </p:txBody>
      </p:sp>
      <p:sp>
        <p:nvSpPr>
          <p:cNvPr id="70" name="Google Shape;423;p5"/>
          <p:cNvSpPr/>
          <p:nvPr/>
        </p:nvSpPr>
        <p:spPr>
          <a:xfrm>
            <a:off x="6245410" y="2662740"/>
            <a:ext cx="1342063" cy="187604"/>
          </a:xfrm>
          <a:prstGeom prst="rect">
            <a:avLst/>
          </a:prstGeom>
          <a:solidFill>
            <a:srgbClr val="7C7C7C"/>
          </a:solidFill>
          <a:ln w="25400" cap="flat" cmpd="sng">
            <a:solidFill>
              <a:srgbClr val="7C7C7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chemeClr val="lt1"/>
                </a:solidFill>
                <a:latin typeface="Arial"/>
                <a:ea typeface="Arial"/>
                <a:cs typeface="Arial"/>
                <a:sym typeface="Arial"/>
              </a:rPr>
              <a:t>DOL: External launch</a:t>
            </a:r>
            <a:endParaRPr sz="800" b="0" i="0" u="none" strike="noStrike" cap="none">
              <a:solidFill>
                <a:schemeClr val="lt1"/>
              </a:solidFill>
              <a:latin typeface="Arial"/>
              <a:ea typeface="Arial"/>
              <a:cs typeface="Arial"/>
              <a:sym typeface="Arial"/>
            </a:endParaRPr>
          </a:p>
        </p:txBody>
      </p:sp>
      <p:sp>
        <p:nvSpPr>
          <p:cNvPr id="71" name="Google Shape;424;p5"/>
          <p:cNvSpPr/>
          <p:nvPr/>
        </p:nvSpPr>
        <p:spPr>
          <a:xfrm>
            <a:off x="531370" y="2489940"/>
            <a:ext cx="1326870" cy="453084"/>
          </a:xfrm>
          <a:prstGeom prst="rect">
            <a:avLst/>
          </a:prstGeom>
          <a:solidFill>
            <a:srgbClr val="2F1F40"/>
          </a:solidFill>
          <a:ln w="25400" cap="flat" cmpd="sng">
            <a:solidFill>
              <a:srgbClr val="2F1F4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chemeClr val="lt1"/>
                </a:solidFill>
                <a:latin typeface="Arial"/>
                <a:ea typeface="Arial"/>
                <a:cs typeface="Arial"/>
                <a:sym typeface="Arial"/>
              </a:rPr>
              <a:t>Amazon Web Services for Senior Government Leaders</a:t>
            </a:r>
            <a:endParaRPr sz="800" b="0" i="0" u="none" strike="noStrike" cap="none">
              <a:solidFill>
                <a:schemeClr val="lt1"/>
              </a:solidFill>
              <a:latin typeface="Arial"/>
              <a:ea typeface="Arial"/>
              <a:cs typeface="Arial"/>
              <a:sym typeface="Arial"/>
            </a:endParaRPr>
          </a:p>
        </p:txBody>
      </p:sp>
      <p:sp>
        <p:nvSpPr>
          <p:cNvPr id="72" name="Google Shape;441;p5"/>
          <p:cNvSpPr/>
          <p:nvPr/>
        </p:nvSpPr>
        <p:spPr>
          <a:xfrm>
            <a:off x="3050628" y="2892298"/>
            <a:ext cx="2939890" cy="450718"/>
          </a:xfrm>
          <a:prstGeom prst="rect">
            <a:avLst/>
          </a:prstGeom>
          <a:solidFill>
            <a:srgbClr val="2F1F40"/>
          </a:solidFill>
          <a:ln w="25400" cap="flat" cmpd="sng">
            <a:solidFill>
              <a:srgbClr val="2F1F4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a:solidFill>
                  <a:schemeClr val="lt1"/>
                </a:solidFill>
                <a:latin typeface="Arial"/>
                <a:ea typeface="Arial"/>
                <a:cs typeface="Arial"/>
                <a:sym typeface="Arial"/>
              </a:rPr>
              <a:t>Premium Leadership: Targeted Agile Framework, Leadership and Product Ownership for participant’s home organization leaders</a:t>
            </a:r>
            <a:endParaRPr sz="800" b="0" i="0" u="none" strike="noStrike" cap="none" dirty="0">
              <a:solidFill>
                <a:schemeClr val="lt1"/>
              </a:solidFill>
              <a:latin typeface="Arial"/>
              <a:ea typeface="Arial"/>
              <a:cs typeface="Arial"/>
              <a:sym typeface="Arial"/>
            </a:endParaRPr>
          </a:p>
        </p:txBody>
      </p:sp>
      <p:sp>
        <p:nvSpPr>
          <p:cNvPr id="73" name="Google Shape;427;p5"/>
          <p:cNvSpPr/>
          <p:nvPr/>
        </p:nvSpPr>
        <p:spPr>
          <a:xfrm>
            <a:off x="517261" y="3395371"/>
            <a:ext cx="1662422" cy="271800"/>
          </a:xfrm>
          <a:prstGeom prst="rect">
            <a:avLst/>
          </a:prstGeom>
          <a:solidFill>
            <a:srgbClr val="C73738"/>
          </a:solidFill>
          <a:ln w="25400" cap="flat" cmpd="sng">
            <a:solidFill>
              <a:srgbClr val="C7373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smtClean="0">
                <a:solidFill>
                  <a:schemeClr val="lt1"/>
                </a:solidFill>
                <a:latin typeface="Arial"/>
                <a:ea typeface="Arial"/>
                <a:cs typeface="Arial"/>
                <a:sym typeface="Arial"/>
              </a:rPr>
              <a:t>Aug. 29 – Oct. 11: </a:t>
            </a:r>
            <a:br>
              <a:rPr lang="en-US" sz="800" b="0" i="0" u="none" strike="noStrike" cap="none" dirty="0" smtClean="0">
                <a:solidFill>
                  <a:schemeClr val="lt1"/>
                </a:solidFill>
                <a:latin typeface="Arial"/>
                <a:ea typeface="Arial"/>
                <a:cs typeface="Arial"/>
                <a:sym typeface="Arial"/>
              </a:rPr>
            </a:br>
            <a:r>
              <a:rPr lang="en-US" sz="800" b="0" i="0" u="none" strike="noStrike" cap="none" dirty="0" smtClean="0">
                <a:solidFill>
                  <a:schemeClr val="lt1"/>
                </a:solidFill>
                <a:latin typeface="Arial"/>
                <a:ea typeface="Arial"/>
                <a:cs typeface="Arial"/>
                <a:sym typeface="Arial"/>
              </a:rPr>
              <a:t>Intake for </a:t>
            </a:r>
            <a:r>
              <a:rPr lang="en-US" sz="800" dirty="0">
                <a:solidFill>
                  <a:schemeClr val="lt1"/>
                </a:solidFill>
              </a:rPr>
              <a:t>P</a:t>
            </a:r>
            <a:r>
              <a:rPr lang="en-US" sz="800" b="0" i="0" u="none" strike="noStrike" cap="none" dirty="0" smtClean="0">
                <a:solidFill>
                  <a:schemeClr val="lt1"/>
                </a:solidFill>
                <a:latin typeface="Arial"/>
                <a:ea typeface="Arial"/>
                <a:cs typeface="Arial"/>
                <a:sym typeface="Arial"/>
              </a:rPr>
              <a:t>remium Cohort </a:t>
            </a:r>
            <a:r>
              <a:rPr lang="en-US" sz="800" b="0" i="0" u="none" strike="noStrike" cap="none" dirty="0">
                <a:solidFill>
                  <a:schemeClr val="lt1"/>
                </a:solidFill>
                <a:latin typeface="Arial"/>
                <a:ea typeface="Arial"/>
                <a:cs typeface="Arial"/>
                <a:sym typeface="Arial"/>
              </a:rPr>
              <a:t>2</a:t>
            </a:r>
            <a:endParaRPr sz="800" b="0" i="0" u="none" strike="noStrike" cap="none" dirty="0">
              <a:solidFill>
                <a:schemeClr val="lt1"/>
              </a:solidFill>
              <a:latin typeface="Arial"/>
              <a:ea typeface="Arial"/>
              <a:cs typeface="Arial"/>
              <a:sym typeface="Arial"/>
            </a:endParaRPr>
          </a:p>
        </p:txBody>
      </p:sp>
      <p:sp>
        <p:nvSpPr>
          <p:cNvPr id="74" name="Google Shape;428;p5"/>
          <p:cNvSpPr/>
          <p:nvPr/>
        </p:nvSpPr>
        <p:spPr>
          <a:xfrm>
            <a:off x="2248588" y="3395371"/>
            <a:ext cx="737709" cy="271800"/>
          </a:xfrm>
          <a:prstGeom prst="rect">
            <a:avLst/>
          </a:prstGeom>
          <a:solidFill>
            <a:srgbClr val="C73738"/>
          </a:solidFill>
          <a:ln w="25400" cap="flat" cmpd="sng">
            <a:solidFill>
              <a:srgbClr val="C7373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smtClean="0">
                <a:solidFill>
                  <a:schemeClr val="lt1"/>
                </a:solidFill>
                <a:latin typeface="Arial"/>
                <a:ea typeface="Arial"/>
                <a:cs typeface="Arial"/>
                <a:sym typeface="Arial"/>
              </a:rPr>
              <a:t>Preparatory Activities</a:t>
            </a:r>
            <a:endParaRPr sz="800" b="0" i="0" u="none" strike="noStrike" cap="none" dirty="0">
              <a:solidFill>
                <a:schemeClr val="lt1"/>
              </a:solidFill>
              <a:latin typeface="Arial"/>
              <a:ea typeface="Arial"/>
              <a:cs typeface="Arial"/>
              <a:sym typeface="Arial"/>
            </a:endParaRPr>
          </a:p>
        </p:txBody>
      </p:sp>
      <p:sp>
        <p:nvSpPr>
          <p:cNvPr id="75" name="Google Shape;433;p5"/>
          <p:cNvSpPr/>
          <p:nvPr/>
        </p:nvSpPr>
        <p:spPr>
          <a:xfrm>
            <a:off x="3050628" y="3401196"/>
            <a:ext cx="889233" cy="271800"/>
          </a:xfrm>
          <a:prstGeom prst="rect">
            <a:avLst/>
          </a:prstGeom>
          <a:solidFill>
            <a:srgbClr val="C73738"/>
          </a:solidFill>
          <a:ln w="25400" cap="flat" cmpd="sng">
            <a:solidFill>
              <a:srgbClr val="C7373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smtClean="0">
                <a:solidFill>
                  <a:schemeClr val="lt1"/>
                </a:solidFill>
                <a:latin typeface="Arial"/>
                <a:ea typeface="Arial"/>
                <a:cs typeface="Arial"/>
                <a:sym typeface="Arial"/>
              </a:rPr>
              <a:t>Oct. 28 – Nov. 1: </a:t>
            </a:r>
            <a:r>
              <a:rPr lang="en-US" sz="800" b="0" i="0" u="none" strike="noStrike" cap="none" dirty="0" err="1" smtClean="0">
                <a:solidFill>
                  <a:schemeClr val="lt1"/>
                </a:solidFill>
                <a:latin typeface="Arial"/>
                <a:ea typeface="Arial"/>
                <a:cs typeface="Arial"/>
                <a:sym typeface="Arial"/>
              </a:rPr>
              <a:t>Bootcamp</a:t>
            </a:r>
            <a:endParaRPr sz="800" b="0" i="0" u="none" strike="noStrike" cap="none" dirty="0">
              <a:solidFill>
                <a:schemeClr val="lt1"/>
              </a:solidFill>
              <a:latin typeface="Arial"/>
              <a:ea typeface="Arial"/>
              <a:cs typeface="Arial"/>
              <a:sym typeface="Arial"/>
            </a:endParaRPr>
          </a:p>
        </p:txBody>
      </p:sp>
      <p:sp>
        <p:nvSpPr>
          <p:cNvPr id="76" name="Google Shape;429;p5"/>
          <p:cNvSpPr/>
          <p:nvPr/>
        </p:nvSpPr>
        <p:spPr>
          <a:xfrm>
            <a:off x="4004192" y="3404381"/>
            <a:ext cx="1986326" cy="271800"/>
          </a:xfrm>
          <a:prstGeom prst="rect">
            <a:avLst/>
          </a:prstGeom>
          <a:solidFill>
            <a:srgbClr val="C73738"/>
          </a:solidFill>
          <a:ln w="25400" cap="flat" cmpd="sng">
            <a:solidFill>
              <a:srgbClr val="C7373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smtClean="0">
                <a:solidFill>
                  <a:schemeClr val="lt1"/>
                </a:solidFill>
                <a:latin typeface="Arial"/>
                <a:ea typeface="Arial"/>
                <a:cs typeface="Arial"/>
                <a:sym typeface="Arial"/>
              </a:rPr>
              <a:t>Nov. 5 – Dec. 20: Coursework</a:t>
            </a:r>
            <a:endParaRPr sz="800" b="0" i="0" u="none" strike="noStrike" cap="none" dirty="0">
              <a:solidFill>
                <a:schemeClr val="lt1"/>
              </a:solidFill>
              <a:latin typeface="Arial"/>
              <a:ea typeface="Arial"/>
              <a:cs typeface="Arial"/>
              <a:sym typeface="Arial"/>
            </a:endParaRPr>
          </a:p>
        </p:txBody>
      </p:sp>
      <p:sp>
        <p:nvSpPr>
          <p:cNvPr id="77" name="Google Shape;431;p5"/>
          <p:cNvSpPr/>
          <p:nvPr/>
        </p:nvSpPr>
        <p:spPr>
          <a:xfrm>
            <a:off x="6235014" y="3251229"/>
            <a:ext cx="1350854" cy="390092"/>
          </a:xfrm>
          <a:prstGeom prst="rect">
            <a:avLst/>
          </a:prstGeom>
          <a:solidFill>
            <a:srgbClr val="3A4456"/>
          </a:solidFill>
          <a:ln w="25400" cap="flat" cmpd="sng">
            <a:solidFill>
              <a:srgbClr val="3A445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a:solidFill>
                  <a:schemeClr val="lt1"/>
                </a:solidFill>
                <a:latin typeface="Arial"/>
                <a:ea typeface="Arial"/>
                <a:cs typeface="Arial"/>
                <a:sym typeface="Arial"/>
              </a:rPr>
              <a:t>Cyber security/Security Resilience</a:t>
            </a:r>
            <a:endParaRPr sz="800" b="0" i="0" u="none" strike="noStrike" cap="none" dirty="0">
              <a:solidFill>
                <a:schemeClr val="lt1"/>
              </a:solidFill>
              <a:latin typeface="Arial"/>
              <a:ea typeface="Arial"/>
              <a:cs typeface="Arial"/>
              <a:sym typeface="Arial"/>
            </a:endParaRPr>
          </a:p>
        </p:txBody>
      </p:sp>
      <p:sp>
        <p:nvSpPr>
          <p:cNvPr id="78" name="Google Shape;432;p5"/>
          <p:cNvSpPr/>
          <p:nvPr/>
        </p:nvSpPr>
        <p:spPr>
          <a:xfrm>
            <a:off x="3378553" y="3730253"/>
            <a:ext cx="1347574" cy="484641"/>
          </a:xfrm>
          <a:prstGeom prst="rect">
            <a:avLst/>
          </a:prstGeom>
          <a:solidFill>
            <a:srgbClr val="3A4456"/>
          </a:solidFill>
          <a:ln w="25400" cap="flat" cmpd="sng">
            <a:solidFill>
              <a:srgbClr val="3A445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smtClean="0">
                <a:solidFill>
                  <a:schemeClr val="lt1"/>
                </a:solidFill>
                <a:latin typeface="Arial"/>
                <a:ea typeface="Arial"/>
                <a:cs typeface="Arial"/>
                <a:sym typeface="Arial"/>
              </a:rPr>
              <a:t>Nov. 26: Annual </a:t>
            </a:r>
            <a:r>
              <a:rPr lang="en-US" sz="800" b="0" i="0" u="none" strike="noStrike" cap="none" dirty="0">
                <a:solidFill>
                  <a:schemeClr val="lt1"/>
                </a:solidFill>
                <a:latin typeface="Arial"/>
                <a:ea typeface="Arial"/>
                <a:cs typeface="Arial"/>
                <a:sym typeface="Arial"/>
              </a:rPr>
              <a:t>Digital Open Government Forum on Digital Disruption</a:t>
            </a:r>
            <a:endParaRPr sz="800" b="0" i="0" u="none" strike="noStrike" cap="none" dirty="0">
              <a:solidFill>
                <a:schemeClr val="lt1"/>
              </a:solidFill>
              <a:latin typeface="Arial"/>
              <a:ea typeface="Arial"/>
              <a:cs typeface="Arial"/>
              <a:sym typeface="Arial"/>
            </a:endParaRPr>
          </a:p>
        </p:txBody>
      </p:sp>
      <p:sp>
        <p:nvSpPr>
          <p:cNvPr id="79" name="Google Shape;425;p5"/>
          <p:cNvSpPr/>
          <p:nvPr/>
        </p:nvSpPr>
        <p:spPr>
          <a:xfrm>
            <a:off x="531370" y="4262618"/>
            <a:ext cx="8487583" cy="163078"/>
          </a:xfrm>
          <a:prstGeom prst="rect">
            <a:avLst/>
          </a:prstGeom>
          <a:solidFill>
            <a:srgbClr val="B3BBCB"/>
          </a:solidFill>
          <a:ln w="25400" cap="flat" cmpd="sng">
            <a:solidFill>
              <a:srgbClr val="B3BBC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a:solidFill>
                  <a:schemeClr val="dk1"/>
                </a:solidFill>
                <a:latin typeface="Arial"/>
                <a:ea typeface="Arial"/>
                <a:cs typeface="Arial"/>
                <a:sym typeface="Arial"/>
              </a:rPr>
              <a:t>Communities and Engagement: public engagement and communications, meetups, newsletters, and after care </a:t>
            </a:r>
            <a:endParaRPr sz="800" b="0" i="0" u="none" strike="noStrike" cap="none" dirty="0">
              <a:solidFill>
                <a:schemeClr val="dk1"/>
              </a:solidFill>
              <a:latin typeface="Arial"/>
              <a:ea typeface="Arial"/>
              <a:cs typeface="Arial"/>
              <a:sym typeface="Arial"/>
            </a:endParaRPr>
          </a:p>
        </p:txBody>
      </p:sp>
      <p:sp>
        <p:nvSpPr>
          <p:cNvPr id="80" name="Google Shape;432;p5"/>
          <p:cNvSpPr/>
          <p:nvPr/>
        </p:nvSpPr>
        <p:spPr>
          <a:xfrm>
            <a:off x="3393407" y="2624136"/>
            <a:ext cx="1328926" cy="204950"/>
          </a:xfrm>
          <a:prstGeom prst="rect">
            <a:avLst/>
          </a:prstGeom>
          <a:solidFill>
            <a:srgbClr val="3A4456"/>
          </a:solidFill>
          <a:ln w="25400" cap="flat" cmpd="sng">
            <a:solidFill>
              <a:srgbClr val="3A445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smtClean="0">
                <a:solidFill>
                  <a:schemeClr val="lt1"/>
                </a:solidFill>
                <a:latin typeface="Arial"/>
                <a:ea typeface="Arial"/>
                <a:cs typeface="Arial"/>
                <a:sym typeface="Arial"/>
              </a:rPr>
              <a:t>Building Digital Acumen</a:t>
            </a:r>
            <a:endParaRPr sz="800" b="0" i="0" u="none" strike="noStrike" cap="none" dirty="0">
              <a:solidFill>
                <a:schemeClr val="lt1"/>
              </a:solidFill>
              <a:latin typeface="Arial"/>
              <a:ea typeface="Arial"/>
              <a:cs typeface="Arial"/>
              <a:sym typeface="Arial"/>
            </a:endParaRPr>
          </a:p>
        </p:txBody>
      </p:sp>
      <p:sp>
        <p:nvSpPr>
          <p:cNvPr id="81" name="Google Shape;434;p5"/>
          <p:cNvSpPr/>
          <p:nvPr/>
        </p:nvSpPr>
        <p:spPr>
          <a:xfrm>
            <a:off x="4094734" y="2371562"/>
            <a:ext cx="1895784" cy="191823"/>
          </a:xfrm>
          <a:prstGeom prst="rect">
            <a:avLst/>
          </a:prstGeom>
          <a:solidFill>
            <a:srgbClr val="C73738"/>
          </a:solidFill>
          <a:ln w="25400" cap="flat" cmpd="sng">
            <a:solidFill>
              <a:srgbClr val="C7373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dirty="0" smtClean="0">
                <a:solidFill>
                  <a:schemeClr val="lt1"/>
                </a:solidFill>
                <a:latin typeface="Arial"/>
                <a:ea typeface="Arial"/>
                <a:cs typeface="Arial"/>
                <a:sym typeface="Arial"/>
              </a:rPr>
              <a:t>Intake Premium Cohort 3</a:t>
            </a:r>
            <a:endParaRPr sz="800" b="0" i="0" u="none" strike="noStrike" cap="none" dirty="0">
              <a:solidFill>
                <a:schemeClr val="lt1"/>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p32"/>
          <p:cNvSpPr txBox="1"/>
          <p:nvPr/>
        </p:nvSpPr>
        <p:spPr>
          <a:xfrm>
            <a:off x="344176" y="154138"/>
            <a:ext cx="4758568" cy="61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US" sz="3000" b="0" i="0" u="none" strike="noStrike" cap="none">
                <a:solidFill>
                  <a:srgbClr val="4E5B73"/>
                </a:solidFill>
                <a:latin typeface="Georgia"/>
                <a:ea typeface="Georgia"/>
                <a:cs typeface="Georgia"/>
                <a:sym typeface="Georgia"/>
              </a:rPr>
              <a:t>How to get involved</a:t>
            </a:r>
            <a:endParaRPr sz="2200" b="0" i="0" u="none" strike="noStrike" cap="none">
              <a:solidFill>
                <a:srgbClr val="4E5B73"/>
              </a:solidFill>
              <a:latin typeface="Georgia"/>
              <a:ea typeface="Georgia"/>
              <a:cs typeface="Georgia"/>
              <a:sym typeface="Georgia"/>
            </a:endParaRPr>
          </a:p>
        </p:txBody>
      </p:sp>
      <p:grpSp>
        <p:nvGrpSpPr>
          <p:cNvPr id="448" name="Google Shape;448;p32"/>
          <p:cNvGrpSpPr/>
          <p:nvPr/>
        </p:nvGrpSpPr>
        <p:grpSpPr>
          <a:xfrm>
            <a:off x="344176" y="2068952"/>
            <a:ext cx="8263112" cy="1449187"/>
            <a:chOff x="1936533" y="2951650"/>
            <a:chExt cx="5244930" cy="1449187"/>
          </a:xfrm>
        </p:grpSpPr>
        <p:sp>
          <p:nvSpPr>
            <p:cNvPr id="449" name="Google Shape;449;p32"/>
            <p:cNvSpPr/>
            <p:nvPr/>
          </p:nvSpPr>
          <p:spPr>
            <a:xfrm>
              <a:off x="1936533" y="2951650"/>
              <a:ext cx="5238750" cy="1171125"/>
            </a:xfrm>
            <a:prstGeom prst="rect">
              <a:avLst/>
            </a:prstGeom>
            <a:solidFill>
              <a:srgbClr val="3A445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50" name="Google Shape;450;p32"/>
            <p:cNvSpPr/>
            <p:nvPr/>
          </p:nvSpPr>
          <p:spPr>
            <a:xfrm>
              <a:off x="3205979" y="3287801"/>
              <a:ext cx="164521" cy="271131"/>
            </a:xfrm>
            <a:custGeom>
              <a:avLst/>
              <a:gdLst/>
              <a:ahLst/>
              <a:cxnLst/>
              <a:rect l="l" t="t" r="r" b="b"/>
              <a:pathLst>
                <a:path w="77" h="127" extrusionOk="0">
                  <a:moveTo>
                    <a:pt x="6" y="103"/>
                  </a:moveTo>
                  <a:cubicBezTo>
                    <a:pt x="50" y="63"/>
                    <a:pt x="50" y="63"/>
                    <a:pt x="50" y="63"/>
                  </a:cubicBezTo>
                  <a:cubicBezTo>
                    <a:pt x="6" y="24"/>
                    <a:pt x="6" y="24"/>
                    <a:pt x="6" y="24"/>
                  </a:cubicBezTo>
                  <a:cubicBezTo>
                    <a:pt x="1" y="20"/>
                    <a:pt x="0" y="13"/>
                    <a:pt x="3" y="7"/>
                  </a:cubicBezTo>
                  <a:cubicBezTo>
                    <a:pt x="6" y="2"/>
                    <a:pt x="13" y="0"/>
                    <a:pt x="17" y="4"/>
                  </a:cubicBezTo>
                  <a:cubicBezTo>
                    <a:pt x="73" y="53"/>
                    <a:pt x="73" y="53"/>
                    <a:pt x="73" y="53"/>
                  </a:cubicBezTo>
                  <a:cubicBezTo>
                    <a:pt x="75" y="55"/>
                    <a:pt x="77" y="59"/>
                    <a:pt x="77" y="63"/>
                  </a:cubicBezTo>
                  <a:cubicBezTo>
                    <a:pt x="77" y="67"/>
                    <a:pt x="76" y="71"/>
                    <a:pt x="73" y="73"/>
                  </a:cubicBezTo>
                  <a:cubicBezTo>
                    <a:pt x="18" y="123"/>
                    <a:pt x="18" y="123"/>
                    <a:pt x="18" y="123"/>
                  </a:cubicBezTo>
                  <a:cubicBezTo>
                    <a:pt x="14" y="127"/>
                    <a:pt x="8" y="126"/>
                    <a:pt x="4" y="120"/>
                  </a:cubicBezTo>
                  <a:cubicBezTo>
                    <a:pt x="1" y="115"/>
                    <a:pt x="2" y="107"/>
                    <a:pt x="6" y="10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51" name="Google Shape;451;p32"/>
            <p:cNvSpPr txBox="1"/>
            <p:nvPr/>
          </p:nvSpPr>
          <p:spPr>
            <a:xfrm>
              <a:off x="3438139" y="2961152"/>
              <a:ext cx="894578"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rgbClr val="FFFFFF"/>
                  </a:solidFill>
                  <a:latin typeface="Georgia"/>
                  <a:ea typeface="Georgia"/>
                  <a:cs typeface="Georgia"/>
                  <a:sym typeface="Georgia"/>
                </a:rPr>
                <a:t>PARTNER</a:t>
              </a:r>
              <a:endParaRPr sz="1800" b="1" i="0" u="none" strike="noStrike" cap="none">
                <a:solidFill>
                  <a:srgbClr val="FFFFFF"/>
                </a:solidFill>
                <a:latin typeface="Georgia"/>
                <a:ea typeface="Georgia"/>
                <a:cs typeface="Georgia"/>
                <a:sym typeface="Georgia"/>
              </a:endParaRPr>
            </a:p>
          </p:txBody>
        </p:sp>
        <p:sp>
          <p:nvSpPr>
            <p:cNvPr id="452" name="Google Shape;452;p32"/>
            <p:cNvSpPr txBox="1"/>
            <p:nvPr/>
          </p:nvSpPr>
          <p:spPr>
            <a:xfrm>
              <a:off x="3436370" y="3231326"/>
              <a:ext cx="2952088" cy="1169511"/>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chemeClr val="lt1"/>
                </a:buClr>
                <a:buSzPts val="1200"/>
                <a:buFont typeface="Arial"/>
                <a:buChar char="•"/>
              </a:pPr>
              <a:r>
                <a:rPr lang="en-US" sz="1200" b="0" i="0" u="none" strike="noStrike" cap="none">
                  <a:solidFill>
                    <a:schemeClr val="lt1"/>
                  </a:solidFill>
                  <a:latin typeface="Georgia"/>
                  <a:ea typeface="Georgia"/>
                  <a:cs typeface="Georgia"/>
                  <a:sym typeface="Georgia"/>
                </a:rPr>
                <a:t>Invite us to your management table</a:t>
              </a:r>
              <a:endParaRPr sz="1400" b="0" i="0" u="none" strike="noStrike" cap="none">
                <a:solidFill>
                  <a:srgbClr val="000000"/>
                </a:solidFill>
                <a:latin typeface="Arial"/>
                <a:ea typeface="Arial"/>
                <a:cs typeface="Arial"/>
                <a:sym typeface="Arial"/>
              </a:endParaRPr>
            </a:p>
            <a:p>
              <a:pPr marL="285750" marR="0" lvl="0" indent="-285750" algn="l" rtl="0">
                <a:lnSpc>
                  <a:spcPct val="100000"/>
                </a:lnSpc>
                <a:spcBef>
                  <a:spcPts val="300"/>
                </a:spcBef>
                <a:spcAft>
                  <a:spcPts val="0"/>
                </a:spcAft>
                <a:buClr>
                  <a:schemeClr val="lt1"/>
                </a:buClr>
                <a:buSzPts val="1200"/>
                <a:buFont typeface="Arial"/>
                <a:buChar char="•"/>
              </a:pPr>
              <a:r>
                <a:rPr lang="en-US" sz="1200" b="0" i="0" u="none" strike="noStrike" cap="none">
                  <a:solidFill>
                    <a:schemeClr val="lt1"/>
                  </a:solidFill>
                  <a:latin typeface="Georgia"/>
                  <a:ea typeface="Georgia"/>
                  <a:cs typeface="Georgia"/>
                  <a:sym typeface="Georgia"/>
                </a:rPr>
                <a:t>Formal partnerships through MOUs </a:t>
              </a:r>
              <a:endParaRPr sz="1400" b="0" i="0" u="none" strike="noStrike" cap="none">
                <a:solidFill>
                  <a:srgbClr val="000000"/>
                </a:solidFill>
                <a:latin typeface="Arial"/>
                <a:ea typeface="Arial"/>
                <a:cs typeface="Arial"/>
                <a:sym typeface="Arial"/>
              </a:endParaRPr>
            </a:p>
            <a:p>
              <a:pPr marL="285750" marR="0" lvl="0" indent="-285750" algn="l" rtl="0">
                <a:lnSpc>
                  <a:spcPct val="100000"/>
                </a:lnSpc>
                <a:spcBef>
                  <a:spcPts val="300"/>
                </a:spcBef>
                <a:spcAft>
                  <a:spcPts val="0"/>
                </a:spcAft>
                <a:buClr>
                  <a:schemeClr val="lt1"/>
                </a:buClr>
                <a:buSzPts val="1200"/>
                <a:buFont typeface="Arial"/>
                <a:buChar char="•"/>
              </a:pPr>
              <a:r>
                <a:rPr lang="en-US" sz="1200" b="0" i="0" u="none" strike="noStrike" cap="none">
                  <a:solidFill>
                    <a:schemeClr val="lt1"/>
                  </a:solidFill>
                  <a:latin typeface="Georgia"/>
                  <a:ea typeface="Georgia"/>
                  <a:cs typeface="Georgia"/>
                  <a:sym typeface="Georgia"/>
                </a:rPr>
                <a:t>Develop case studies </a:t>
              </a:r>
              <a:r>
                <a:rPr lang="en-US" sz="1200" b="0" i="0" u="sng" strike="noStrike" cap="none">
                  <a:solidFill>
                    <a:schemeClr val="lt1"/>
                  </a:solidFill>
                  <a:latin typeface="Georgia"/>
                  <a:ea typeface="Georgia"/>
                  <a:cs typeface="Georgia"/>
                  <a:sym typeface="Georgia"/>
                  <a:hlinkClick r:id="rId3"/>
                </a:rPr>
                <a:t>with        us</a:t>
              </a:r>
              <a:r>
                <a:rPr lang="en-US" sz="1200" b="0" i="0" u="none" strike="noStrike" cap="none">
                  <a:solidFill>
                    <a:schemeClr val="lt1"/>
                  </a:solidFill>
                  <a:latin typeface="Georgia"/>
                  <a:ea typeface="Georgia"/>
                  <a:cs typeface="Georgia"/>
                  <a:sym typeface="Georgia"/>
                </a:rPr>
                <a:t> based on your digital change projects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300"/>
                </a:spcBef>
                <a:spcAft>
                  <a:spcPts val="300"/>
                </a:spcAft>
                <a:buClr>
                  <a:srgbClr val="000000"/>
                </a:buClr>
                <a:buSzPts val="1200"/>
                <a:buFont typeface="Arial"/>
                <a:buNone/>
              </a:pPr>
              <a:endParaRPr sz="1200" b="0" i="0" u="none" strike="noStrike" cap="none">
                <a:solidFill>
                  <a:schemeClr val="lt1"/>
                </a:solidFill>
                <a:latin typeface="Georgia"/>
                <a:ea typeface="Georgia"/>
                <a:cs typeface="Georgia"/>
                <a:sym typeface="Georgia"/>
              </a:endParaRPr>
            </a:p>
          </p:txBody>
        </p:sp>
        <p:sp>
          <p:nvSpPr>
            <p:cNvPr id="453" name="Google Shape;453;p32"/>
            <p:cNvSpPr/>
            <p:nvPr/>
          </p:nvSpPr>
          <p:spPr>
            <a:xfrm rot="-5400000" flipH="1">
              <a:off x="6479477" y="3231966"/>
              <a:ext cx="623410" cy="780562"/>
            </a:xfrm>
            <a:prstGeom prst="flowChartManualInpu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54" name="Google Shape;454;p32"/>
            <p:cNvSpPr txBox="1"/>
            <p:nvPr/>
          </p:nvSpPr>
          <p:spPr>
            <a:xfrm>
              <a:off x="6552813" y="3280145"/>
              <a:ext cx="542059" cy="769441"/>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4400"/>
                <a:buFont typeface="Arial"/>
                <a:buNone/>
              </a:pPr>
              <a:r>
                <a:rPr lang="en-US" sz="4400" b="1" i="0" u="none" strike="noStrike" cap="none">
                  <a:solidFill>
                    <a:srgbClr val="595959"/>
                  </a:solidFill>
                  <a:latin typeface="Arial"/>
                  <a:ea typeface="Arial"/>
                  <a:cs typeface="Arial"/>
                  <a:sym typeface="Arial"/>
                </a:rPr>
                <a:t>2</a:t>
              </a:r>
              <a:endParaRPr sz="5400" b="1" i="0" u="none" strike="noStrike" cap="none">
                <a:solidFill>
                  <a:srgbClr val="595959"/>
                </a:solidFill>
                <a:latin typeface="Arial"/>
                <a:ea typeface="Arial"/>
                <a:cs typeface="Arial"/>
                <a:sym typeface="Arial"/>
              </a:endParaRPr>
            </a:p>
          </p:txBody>
        </p:sp>
      </p:grpSp>
      <p:grpSp>
        <p:nvGrpSpPr>
          <p:cNvPr id="455" name="Google Shape;455;p32"/>
          <p:cNvGrpSpPr/>
          <p:nvPr/>
        </p:nvGrpSpPr>
        <p:grpSpPr>
          <a:xfrm>
            <a:off x="344176" y="3301338"/>
            <a:ext cx="8253376" cy="1224320"/>
            <a:chOff x="1936533" y="4138980"/>
            <a:chExt cx="5244930" cy="1224320"/>
          </a:xfrm>
        </p:grpSpPr>
        <p:sp>
          <p:nvSpPr>
            <p:cNvPr id="456" name="Google Shape;456;p32"/>
            <p:cNvSpPr/>
            <p:nvPr/>
          </p:nvSpPr>
          <p:spPr>
            <a:xfrm>
              <a:off x="1936533" y="4146561"/>
              <a:ext cx="5238750" cy="1095130"/>
            </a:xfrm>
            <a:prstGeom prst="rect">
              <a:avLst/>
            </a:prstGeom>
            <a:solidFill>
              <a:srgbClr val="8C99B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57" name="Google Shape;457;p32"/>
            <p:cNvSpPr/>
            <p:nvPr/>
          </p:nvSpPr>
          <p:spPr>
            <a:xfrm>
              <a:off x="3207671" y="4441949"/>
              <a:ext cx="164521" cy="271131"/>
            </a:xfrm>
            <a:custGeom>
              <a:avLst/>
              <a:gdLst/>
              <a:ahLst/>
              <a:cxnLst/>
              <a:rect l="l" t="t" r="r" b="b"/>
              <a:pathLst>
                <a:path w="77" h="127" extrusionOk="0">
                  <a:moveTo>
                    <a:pt x="6" y="103"/>
                  </a:moveTo>
                  <a:cubicBezTo>
                    <a:pt x="50" y="63"/>
                    <a:pt x="50" y="63"/>
                    <a:pt x="50" y="63"/>
                  </a:cubicBezTo>
                  <a:cubicBezTo>
                    <a:pt x="6" y="24"/>
                    <a:pt x="6" y="24"/>
                    <a:pt x="6" y="24"/>
                  </a:cubicBezTo>
                  <a:cubicBezTo>
                    <a:pt x="1" y="20"/>
                    <a:pt x="0" y="13"/>
                    <a:pt x="3" y="7"/>
                  </a:cubicBezTo>
                  <a:cubicBezTo>
                    <a:pt x="6" y="2"/>
                    <a:pt x="13" y="0"/>
                    <a:pt x="17" y="4"/>
                  </a:cubicBezTo>
                  <a:cubicBezTo>
                    <a:pt x="73" y="53"/>
                    <a:pt x="73" y="53"/>
                    <a:pt x="73" y="53"/>
                  </a:cubicBezTo>
                  <a:cubicBezTo>
                    <a:pt x="75" y="55"/>
                    <a:pt x="77" y="59"/>
                    <a:pt x="77" y="63"/>
                  </a:cubicBezTo>
                  <a:cubicBezTo>
                    <a:pt x="77" y="67"/>
                    <a:pt x="76" y="71"/>
                    <a:pt x="73" y="73"/>
                  </a:cubicBezTo>
                  <a:cubicBezTo>
                    <a:pt x="18" y="123"/>
                    <a:pt x="18" y="123"/>
                    <a:pt x="18" y="123"/>
                  </a:cubicBezTo>
                  <a:cubicBezTo>
                    <a:pt x="14" y="127"/>
                    <a:pt x="8" y="126"/>
                    <a:pt x="4" y="120"/>
                  </a:cubicBezTo>
                  <a:cubicBezTo>
                    <a:pt x="1" y="115"/>
                    <a:pt x="2" y="107"/>
                    <a:pt x="6" y="10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58" name="Google Shape;458;p32"/>
            <p:cNvSpPr txBox="1"/>
            <p:nvPr/>
          </p:nvSpPr>
          <p:spPr>
            <a:xfrm>
              <a:off x="3442634" y="4138980"/>
              <a:ext cx="638923"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rgbClr val="FFFFFF"/>
                  </a:solidFill>
                  <a:latin typeface="Georgia"/>
                  <a:ea typeface="Georgia"/>
                  <a:cs typeface="Georgia"/>
                  <a:sym typeface="Georgia"/>
                </a:rPr>
                <a:t>BUILD</a:t>
              </a:r>
              <a:endParaRPr sz="1800" b="1" i="0" u="none" strike="noStrike" cap="none">
                <a:solidFill>
                  <a:srgbClr val="FFFFFF"/>
                </a:solidFill>
                <a:latin typeface="Georgia"/>
                <a:ea typeface="Georgia"/>
                <a:cs typeface="Georgia"/>
                <a:sym typeface="Georgia"/>
              </a:endParaRPr>
            </a:p>
          </p:txBody>
        </p:sp>
        <p:sp>
          <p:nvSpPr>
            <p:cNvPr id="459" name="Google Shape;459;p32"/>
            <p:cNvSpPr txBox="1"/>
            <p:nvPr/>
          </p:nvSpPr>
          <p:spPr>
            <a:xfrm>
              <a:off x="3442634" y="4424622"/>
              <a:ext cx="2748229" cy="938678"/>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chemeClr val="lt1"/>
                </a:buClr>
                <a:buSzPts val="1200"/>
                <a:buFont typeface="Arial"/>
                <a:buChar char="•"/>
              </a:pPr>
              <a:r>
                <a:rPr lang="en-US" sz="1200" b="0" i="0" u="none" strike="noStrike" cap="none">
                  <a:solidFill>
                    <a:schemeClr val="lt1"/>
                  </a:solidFill>
                  <a:latin typeface="Georgia"/>
                  <a:ea typeface="Georgia"/>
                  <a:cs typeface="Georgia"/>
                  <a:sym typeface="Georgia"/>
                </a:rPr>
                <a:t>Collaborate on and re-use Digital Academy</a:t>
              </a:r>
              <a:br>
                <a:rPr lang="en-US" sz="1200" b="0" i="0" u="none" strike="noStrike" cap="none">
                  <a:solidFill>
                    <a:schemeClr val="lt1"/>
                  </a:solidFill>
                  <a:latin typeface="Georgia"/>
                  <a:ea typeface="Georgia"/>
                  <a:cs typeface="Georgia"/>
                  <a:sym typeface="Georgia"/>
                </a:rPr>
              </a:br>
              <a:r>
                <a:rPr lang="en-US" sz="1200" b="0" i="0" u="sng" strike="noStrike" cap="none">
                  <a:solidFill>
                    <a:schemeClr val="lt1"/>
                  </a:solidFill>
                  <a:latin typeface="Georgia"/>
                  <a:ea typeface="Georgia"/>
                  <a:cs typeface="Georgia"/>
                  <a:sym typeface="Georgia"/>
                  <a:hlinkClick r:id="rId4"/>
                </a:rPr>
                <a:t>learning resources</a:t>
              </a:r>
              <a:r>
                <a:rPr lang="en-US" sz="1200" b="0" i="0" u="none" strike="noStrike" cap="none">
                  <a:solidFill>
                    <a:schemeClr val="lt1"/>
                  </a:solidFill>
                  <a:latin typeface="Georgia"/>
                  <a:ea typeface="Georgia"/>
                  <a:cs typeface="Georgia"/>
                  <a:sym typeface="Georgia"/>
                </a:rPr>
                <a:t>       for training</a:t>
              </a:r>
              <a:endParaRPr sz="1400" b="0" i="0" u="none" strike="noStrike" cap="none">
                <a:solidFill>
                  <a:srgbClr val="000000"/>
                </a:solidFill>
                <a:latin typeface="Arial"/>
                <a:ea typeface="Arial"/>
                <a:cs typeface="Arial"/>
                <a:sym typeface="Arial"/>
              </a:endParaRPr>
            </a:p>
            <a:p>
              <a:pPr marL="285750" marR="0" lvl="0" indent="-285750" algn="l" rtl="0">
                <a:lnSpc>
                  <a:spcPct val="100000"/>
                </a:lnSpc>
                <a:spcBef>
                  <a:spcPts val="300"/>
                </a:spcBef>
                <a:spcAft>
                  <a:spcPts val="0"/>
                </a:spcAft>
                <a:buClr>
                  <a:schemeClr val="lt1"/>
                </a:buClr>
                <a:buSzPts val="1200"/>
                <a:buFont typeface="Arial"/>
                <a:buChar char="•"/>
              </a:pPr>
              <a:r>
                <a:rPr lang="en-US" sz="1200" b="0" i="0" u="none" strike="noStrike" cap="none">
                  <a:solidFill>
                    <a:schemeClr val="lt1"/>
                  </a:solidFill>
                  <a:latin typeface="Georgia"/>
                  <a:ea typeface="Georgia"/>
                  <a:cs typeface="Georgia"/>
                  <a:sym typeface="Georgia"/>
                </a:rPr>
                <a:t>Teaching, mentoring, SMEs, coaching</a:t>
              </a:r>
              <a:endParaRPr sz="1200" b="0" i="0" u="none" strike="noStrike" cap="none">
                <a:solidFill>
                  <a:srgbClr val="000000"/>
                </a:solidFill>
                <a:latin typeface="Arial"/>
                <a:ea typeface="Arial"/>
                <a:cs typeface="Arial"/>
                <a:sym typeface="Arial"/>
              </a:endParaRPr>
            </a:p>
            <a:p>
              <a:pPr marL="285750" marR="0" lvl="0" indent="-209550" algn="l" rtl="0">
                <a:lnSpc>
                  <a:spcPct val="100000"/>
                </a:lnSpc>
                <a:spcBef>
                  <a:spcPts val="300"/>
                </a:spcBef>
                <a:spcAft>
                  <a:spcPts val="0"/>
                </a:spcAft>
                <a:buClr>
                  <a:schemeClr val="lt1"/>
                </a:buClr>
                <a:buSzPts val="1200"/>
                <a:buFont typeface="Arial"/>
                <a:buNone/>
              </a:pPr>
              <a:endParaRPr sz="1400" b="0" i="0" u="none" strike="noStrike" cap="none">
                <a:solidFill>
                  <a:srgbClr val="000000"/>
                </a:solidFill>
                <a:latin typeface="Arial"/>
                <a:ea typeface="Arial"/>
                <a:cs typeface="Arial"/>
                <a:sym typeface="Arial"/>
              </a:endParaRPr>
            </a:p>
          </p:txBody>
        </p:sp>
        <p:sp>
          <p:nvSpPr>
            <p:cNvPr id="460" name="Google Shape;460;p32"/>
            <p:cNvSpPr/>
            <p:nvPr/>
          </p:nvSpPr>
          <p:spPr>
            <a:xfrm rot="-5400000" flipH="1">
              <a:off x="6479477" y="4322800"/>
              <a:ext cx="623410" cy="780562"/>
            </a:xfrm>
            <a:prstGeom prst="flowChartManualInpu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61" name="Google Shape;461;p32"/>
            <p:cNvSpPr txBox="1"/>
            <p:nvPr/>
          </p:nvSpPr>
          <p:spPr>
            <a:xfrm>
              <a:off x="6552813" y="4370979"/>
              <a:ext cx="542059" cy="769441"/>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4400"/>
                <a:buFont typeface="Arial"/>
                <a:buNone/>
              </a:pPr>
              <a:r>
                <a:rPr lang="en-US" sz="4400" b="1" i="0" u="none" strike="noStrike" cap="none">
                  <a:solidFill>
                    <a:srgbClr val="595959"/>
                  </a:solidFill>
                  <a:latin typeface="Arial"/>
                  <a:ea typeface="Arial"/>
                  <a:cs typeface="Arial"/>
                  <a:sym typeface="Arial"/>
                </a:rPr>
                <a:t>3</a:t>
              </a:r>
              <a:endParaRPr sz="5400" b="1" i="0" u="none" strike="noStrike" cap="none">
                <a:solidFill>
                  <a:srgbClr val="595959"/>
                </a:solidFill>
                <a:latin typeface="Arial"/>
                <a:ea typeface="Arial"/>
                <a:cs typeface="Arial"/>
                <a:sym typeface="Arial"/>
              </a:endParaRPr>
            </a:p>
          </p:txBody>
        </p:sp>
      </p:grpSp>
      <p:sp>
        <p:nvSpPr>
          <p:cNvPr id="462" name="Google Shape;462;p32"/>
          <p:cNvSpPr/>
          <p:nvPr/>
        </p:nvSpPr>
        <p:spPr>
          <a:xfrm>
            <a:off x="751309" y="3385640"/>
            <a:ext cx="540354" cy="632227"/>
          </a:xfrm>
          <a:custGeom>
            <a:avLst/>
            <a:gdLst/>
            <a:ahLst/>
            <a:cxnLst/>
            <a:rect l="l" t="t" r="r" b="b"/>
            <a:pathLst>
              <a:path w="314" h="366" extrusionOk="0">
                <a:moveTo>
                  <a:pt x="21" y="26"/>
                </a:moveTo>
                <a:cubicBezTo>
                  <a:pt x="7" y="34"/>
                  <a:pt x="0" y="43"/>
                  <a:pt x="0" y="52"/>
                </a:cubicBezTo>
                <a:cubicBezTo>
                  <a:pt x="0" y="78"/>
                  <a:pt x="0" y="78"/>
                  <a:pt x="0" y="78"/>
                </a:cubicBezTo>
                <a:cubicBezTo>
                  <a:pt x="0" y="88"/>
                  <a:pt x="7" y="96"/>
                  <a:pt x="21" y="104"/>
                </a:cubicBezTo>
                <a:cubicBezTo>
                  <a:pt x="35" y="112"/>
                  <a:pt x="54" y="119"/>
                  <a:pt x="78" y="123"/>
                </a:cubicBezTo>
                <a:cubicBezTo>
                  <a:pt x="102" y="128"/>
                  <a:pt x="129" y="130"/>
                  <a:pt x="157" y="130"/>
                </a:cubicBezTo>
                <a:cubicBezTo>
                  <a:pt x="185" y="130"/>
                  <a:pt x="211" y="128"/>
                  <a:pt x="235" y="123"/>
                </a:cubicBezTo>
                <a:cubicBezTo>
                  <a:pt x="260" y="119"/>
                  <a:pt x="279" y="112"/>
                  <a:pt x="293" y="104"/>
                </a:cubicBezTo>
                <a:cubicBezTo>
                  <a:pt x="307" y="96"/>
                  <a:pt x="314" y="88"/>
                  <a:pt x="314" y="78"/>
                </a:cubicBezTo>
                <a:cubicBezTo>
                  <a:pt x="314" y="52"/>
                  <a:pt x="314" y="52"/>
                  <a:pt x="314" y="52"/>
                </a:cubicBezTo>
                <a:cubicBezTo>
                  <a:pt x="314" y="43"/>
                  <a:pt x="307" y="34"/>
                  <a:pt x="293" y="26"/>
                </a:cubicBezTo>
                <a:cubicBezTo>
                  <a:pt x="279" y="18"/>
                  <a:pt x="260" y="11"/>
                  <a:pt x="235" y="7"/>
                </a:cubicBezTo>
                <a:cubicBezTo>
                  <a:pt x="211" y="2"/>
                  <a:pt x="185" y="0"/>
                  <a:pt x="157" y="0"/>
                </a:cubicBezTo>
                <a:cubicBezTo>
                  <a:pt x="129" y="0"/>
                  <a:pt x="102" y="2"/>
                  <a:pt x="78" y="7"/>
                </a:cubicBezTo>
                <a:cubicBezTo>
                  <a:pt x="54" y="11"/>
                  <a:pt x="35" y="18"/>
                  <a:pt x="21" y="26"/>
                </a:cubicBezTo>
                <a:close/>
                <a:moveTo>
                  <a:pt x="0" y="200"/>
                </a:moveTo>
                <a:cubicBezTo>
                  <a:pt x="0" y="235"/>
                  <a:pt x="0" y="235"/>
                  <a:pt x="0" y="235"/>
                </a:cubicBezTo>
                <a:cubicBezTo>
                  <a:pt x="0" y="244"/>
                  <a:pt x="7" y="253"/>
                  <a:pt x="21" y="261"/>
                </a:cubicBezTo>
                <a:cubicBezTo>
                  <a:pt x="35" y="269"/>
                  <a:pt x="54" y="275"/>
                  <a:pt x="78" y="280"/>
                </a:cubicBezTo>
                <a:cubicBezTo>
                  <a:pt x="102" y="285"/>
                  <a:pt x="129" y="287"/>
                  <a:pt x="157" y="287"/>
                </a:cubicBezTo>
                <a:cubicBezTo>
                  <a:pt x="185" y="287"/>
                  <a:pt x="211" y="285"/>
                  <a:pt x="235" y="280"/>
                </a:cubicBezTo>
                <a:cubicBezTo>
                  <a:pt x="260" y="275"/>
                  <a:pt x="279" y="269"/>
                  <a:pt x="293" y="261"/>
                </a:cubicBezTo>
                <a:cubicBezTo>
                  <a:pt x="307" y="253"/>
                  <a:pt x="314" y="244"/>
                  <a:pt x="314" y="235"/>
                </a:cubicBezTo>
                <a:cubicBezTo>
                  <a:pt x="314" y="200"/>
                  <a:pt x="314" y="200"/>
                  <a:pt x="314" y="200"/>
                </a:cubicBezTo>
                <a:cubicBezTo>
                  <a:pt x="297" y="212"/>
                  <a:pt x="275" y="220"/>
                  <a:pt x="247" y="226"/>
                </a:cubicBezTo>
                <a:cubicBezTo>
                  <a:pt x="219" y="232"/>
                  <a:pt x="189" y="235"/>
                  <a:pt x="157" y="235"/>
                </a:cubicBezTo>
                <a:cubicBezTo>
                  <a:pt x="125" y="235"/>
                  <a:pt x="94" y="232"/>
                  <a:pt x="66" y="226"/>
                </a:cubicBezTo>
                <a:cubicBezTo>
                  <a:pt x="38" y="220"/>
                  <a:pt x="16" y="212"/>
                  <a:pt x="0" y="200"/>
                </a:cubicBezTo>
                <a:close/>
                <a:moveTo>
                  <a:pt x="0" y="279"/>
                </a:moveTo>
                <a:cubicBezTo>
                  <a:pt x="0" y="313"/>
                  <a:pt x="0" y="313"/>
                  <a:pt x="0" y="313"/>
                </a:cubicBezTo>
                <a:cubicBezTo>
                  <a:pt x="0" y="323"/>
                  <a:pt x="7" y="331"/>
                  <a:pt x="21" y="339"/>
                </a:cubicBezTo>
                <a:cubicBezTo>
                  <a:pt x="35" y="347"/>
                  <a:pt x="54" y="354"/>
                  <a:pt x="78" y="358"/>
                </a:cubicBezTo>
                <a:cubicBezTo>
                  <a:pt x="102" y="363"/>
                  <a:pt x="129" y="366"/>
                  <a:pt x="157" y="366"/>
                </a:cubicBezTo>
                <a:cubicBezTo>
                  <a:pt x="185" y="366"/>
                  <a:pt x="211" y="363"/>
                  <a:pt x="235" y="358"/>
                </a:cubicBezTo>
                <a:cubicBezTo>
                  <a:pt x="260" y="354"/>
                  <a:pt x="279" y="347"/>
                  <a:pt x="293" y="339"/>
                </a:cubicBezTo>
                <a:cubicBezTo>
                  <a:pt x="307" y="331"/>
                  <a:pt x="314" y="323"/>
                  <a:pt x="314" y="313"/>
                </a:cubicBezTo>
                <a:cubicBezTo>
                  <a:pt x="314" y="279"/>
                  <a:pt x="314" y="279"/>
                  <a:pt x="314" y="279"/>
                </a:cubicBezTo>
                <a:cubicBezTo>
                  <a:pt x="297" y="290"/>
                  <a:pt x="275" y="299"/>
                  <a:pt x="247" y="304"/>
                </a:cubicBezTo>
                <a:cubicBezTo>
                  <a:pt x="219" y="310"/>
                  <a:pt x="189" y="313"/>
                  <a:pt x="157" y="313"/>
                </a:cubicBezTo>
                <a:cubicBezTo>
                  <a:pt x="125" y="313"/>
                  <a:pt x="94" y="310"/>
                  <a:pt x="66" y="304"/>
                </a:cubicBezTo>
                <a:cubicBezTo>
                  <a:pt x="38" y="299"/>
                  <a:pt x="16" y="290"/>
                  <a:pt x="0" y="279"/>
                </a:cubicBezTo>
                <a:close/>
                <a:moveTo>
                  <a:pt x="0" y="122"/>
                </a:moveTo>
                <a:cubicBezTo>
                  <a:pt x="0" y="157"/>
                  <a:pt x="0" y="157"/>
                  <a:pt x="0" y="157"/>
                </a:cubicBezTo>
                <a:cubicBezTo>
                  <a:pt x="0" y="166"/>
                  <a:pt x="7" y="175"/>
                  <a:pt x="21" y="183"/>
                </a:cubicBezTo>
                <a:cubicBezTo>
                  <a:pt x="35" y="191"/>
                  <a:pt x="54" y="197"/>
                  <a:pt x="78" y="202"/>
                </a:cubicBezTo>
                <a:cubicBezTo>
                  <a:pt x="102" y="206"/>
                  <a:pt x="129" y="209"/>
                  <a:pt x="157" y="209"/>
                </a:cubicBezTo>
                <a:cubicBezTo>
                  <a:pt x="185" y="209"/>
                  <a:pt x="211" y="206"/>
                  <a:pt x="235" y="202"/>
                </a:cubicBezTo>
                <a:cubicBezTo>
                  <a:pt x="260" y="197"/>
                  <a:pt x="279" y="191"/>
                  <a:pt x="293" y="183"/>
                </a:cubicBezTo>
                <a:cubicBezTo>
                  <a:pt x="307" y="175"/>
                  <a:pt x="314" y="166"/>
                  <a:pt x="314" y="157"/>
                </a:cubicBezTo>
                <a:cubicBezTo>
                  <a:pt x="314" y="122"/>
                  <a:pt x="314" y="122"/>
                  <a:pt x="314" y="122"/>
                </a:cubicBezTo>
                <a:cubicBezTo>
                  <a:pt x="297" y="133"/>
                  <a:pt x="275" y="142"/>
                  <a:pt x="247" y="148"/>
                </a:cubicBezTo>
                <a:cubicBezTo>
                  <a:pt x="219" y="154"/>
                  <a:pt x="189" y="157"/>
                  <a:pt x="157" y="157"/>
                </a:cubicBezTo>
                <a:cubicBezTo>
                  <a:pt x="125" y="157"/>
                  <a:pt x="94" y="154"/>
                  <a:pt x="66" y="148"/>
                </a:cubicBezTo>
                <a:cubicBezTo>
                  <a:pt x="38" y="142"/>
                  <a:pt x="16" y="133"/>
                  <a:pt x="0" y="122"/>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3" name="Google Shape;463;p32"/>
          <p:cNvSpPr/>
          <p:nvPr/>
        </p:nvSpPr>
        <p:spPr>
          <a:xfrm>
            <a:off x="735736" y="2281562"/>
            <a:ext cx="571500" cy="549306"/>
          </a:xfrm>
          <a:custGeom>
            <a:avLst/>
            <a:gdLst/>
            <a:ahLst/>
            <a:cxnLst/>
            <a:rect l="l" t="t" r="r" b="b"/>
            <a:pathLst>
              <a:path w="360" h="346" extrusionOk="0">
                <a:moveTo>
                  <a:pt x="348" y="128"/>
                </a:moveTo>
                <a:cubicBezTo>
                  <a:pt x="339" y="120"/>
                  <a:pt x="329" y="115"/>
                  <a:pt x="317" y="115"/>
                </a:cubicBezTo>
                <a:cubicBezTo>
                  <a:pt x="255" y="115"/>
                  <a:pt x="255" y="115"/>
                  <a:pt x="255" y="115"/>
                </a:cubicBezTo>
                <a:cubicBezTo>
                  <a:pt x="256" y="110"/>
                  <a:pt x="256" y="110"/>
                  <a:pt x="256" y="110"/>
                </a:cubicBezTo>
                <a:cubicBezTo>
                  <a:pt x="259" y="105"/>
                  <a:pt x="259" y="105"/>
                  <a:pt x="259" y="105"/>
                </a:cubicBezTo>
                <a:cubicBezTo>
                  <a:pt x="261" y="101"/>
                  <a:pt x="261" y="101"/>
                  <a:pt x="261" y="101"/>
                </a:cubicBezTo>
                <a:cubicBezTo>
                  <a:pt x="264" y="96"/>
                  <a:pt x="266" y="91"/>
                  <a:pt x="267" y="88"/>
                </a:cubicBezTo>
                <a:cubicBezTo>
                  <a:pt x="269" y="85"/>
                  <a:pt x="270" y="80"/>
                  <a:pt x="272" y="75"/>
                </a:cubicBezTo>
                <a:cubicBezTo>
                  <a:pt x="273" y="69"/>
                  <a:pt x="274" y="63"/>
                  <a:pt x="274" y="57"/>
                </a:cubicBezTo>
                <a:cubicBezTo>
                  <a:pt x="274" y="54"/>
                  <a:pt x="274" y="51"/>
                  <a:pt x="274" y="49"/>
                </a:cubicBezTo>
                <a:cubicBezTo>
                  <a:pt x="274" y="46"/>
                  <a:pt x="273" y="43"/>
                  <a:pt x="273" y="39"/>
                </a:cubicBezTo>
                <a:cubicBezTo>
                  <a:pt x="272" y="34"/>
                  <a:pt x="271" y="30"/>
                  <a:pt x="270" y="27"/>
                </a:cubicBezTo>
                <a:cubicBezTo>
                  <a:pt x="269" y="24"/>
                  <a:pt x="267" y="21"/>
                  <a:pt x="265" y="17"/>
                </a:cubicBezTo>
                <a:cubicBezTo>
                  <a:pt x="262" y="13"/>
                  <a:pt x="259" y="10"/>
                  <a:pt x="255" y="8"/>
                </a:cubicBezTo>
                <a:cubicBezTo>
                  <a:pt x="252" y="6"/>
                  <a:pt x="247" y="4"/>
                  <a:pt x="242" y="2"/>
                </a:cubicBezTo>
                <a:cubicBezTo>
                  <a:pt x="236" y="1"/>
                  <a:pt x="230" y="0"/>
                  <a:pt x="223" y="0"/>
                </a:cubicBezTo>
                <a:cubicBezTo>
                  <a:pt x="219" y="0"/>
                  <a:pt x="216" y="1"/>
                  <a:pt x="213" y="4"/>
                </a:cubicBezTo>
                <a:cubicBezTo>
                  <a:pt x="210" y="7"/>
                  <a:pt x="208" y="11"/>
                  <a:pt x="206" y="15"/>
                </a:cubicBezTo>
                <a:cubicBezTo>
                  <a:pt x="203" y="20"/>
                  <a:pt x="202" y="24"/>
                  <a:pt x="201" y="27"/>
                </a:cubicBezTo>
                <a:cubicBezTo>
                  <a:pt x="200" y="30"/>
                  <a:pt x="199" y="35"/>
                  <a:pt x="198" y="41"/>
                </a:cubicBezTo>
                <a:cubicBezTo>
                  <a:pt x="197" y="47"/>
                  <a:pt x="196" y="52"/>
                  <a:pt x="195" y="54"/>
                </a:cubicBezTo>
                <a:cubicBezTo>
                  <a:pt x="195" y="57"/>
                  <a:pt x="193" y="61"/>
                  <a:pt x="191" y="65"/>
                </a:cubicBezTo>
                <a:cubicBezTo>
                  <a:pt x="189" y="70"/>
                  <a:pt x="187" y="73"/>
                  <a:pt x="184" y="76"/>
                </a:cubicBezTo>
                <a:cubicBezTo>
                  <a:pt x="179" y="81"/>
                  <a:pt x="172" y="90"/>
                  <a:pt x="162" y="103"/>
                </a:cubicBezTo>
                <a:cubicBezTo>
                  <a:pt x="154" y="113"/>
                  <a:pt x="147" y="122"/>
                  <a:pt x="139" y="131"/>
                </a:cubicBezTo>
                <a:cubicBezTo>
                  <a:pt x="131" y="139"/>
                  <a:pt x="125" y="144"/>
                  <a:pt x="122" y="144"/>
                </a:cubicBezTo>
                <a:cubicBezTo>
                  <a:pt x="118" y="144"/>
                  <a:pt x="115" y="146"/>
                  <a:pt x="112" y="149"/>
                </a:cubicBezTo>
                <a:cubicBezTo>
                  <a:pt x="109" y="151"/>
                  <a:pt x="108" y="155"/>
                  <a:pt x="108" y="158"/>
                </a:cubicBezTo>
                <a:cubicBezTo>
                  <a:pt x="108" y="303"/>
                  <a:pt x="108" y="303"/>
                  <a:pt x="108" y="303"/>
                </a:cubicBezTo>
                <a:cubicBezTo>
                  <a:pt x="108" y="307"/>
                  <a:pt x="109" y="310"/>
                  <a:pt x="112" y="313"/>
                </a:cubicBezTo>
                <a:cubicBezTo>
                  <a:pt x="115" y="316"/>
                  <a:pt x="118" y="317"/>
                  <a:pt x="122" y="317"/>
                </a:cubicBezTo>
                <a:cubicBezTo>
                  <a:pt x="128" y="318"/>
                  <a:pt x="139" y="321"/>
                  <a:pt x="158" y="327"/>
                </a:cubicBezTo>
                <a:cubicBezTo>
                  <a:pt x="169" y="331"/>
                  <a:pt x="179" y="334"/>
                  <a:pt x="185" y="336"/>
                </a:cubicBezTo>
                <a:cubicBezTo>
                  <a:pt x="192" y="338"/>
                  <a:pt x="201" y="340"/>
                  <a:pt x="212" y="343"/>
                </a:cubicBezTo>
                <a:cubicBezTo>
                  <a:pt x="224" y="345"/>
                  <a:pt x="235" y="346"/>
                  <a:pt x="245" y="346"/>
                </a:cubicBezTo>
                <a:cubicBezTo>
                  <a:pt x="249" y="346"/>
                  <a:pt x="249" y="346"/>
                  <a:pt x="249" y="346"/>
                </a:cubicBezTo>
                <a:cubicBezTo>
                  <a:pt x="266" y="346"/>
                  <a:pt x="266" y="346"/>
                  <a:pt x="266" y="346"/>
                </a:cubicBezTo>
                <a:cubicBezTo>
                  <a:pt x="274" y="346"/>
                  <a:pt x="274" y="346"/>
                  <a:pt x="274" y="346"/>
                </a:cubicBezTo>
                <a:cubicBezTo>
                  <a:pt x="294" y="346"/>
                  <a:pt x="309" y="340"/>
                  <a:pt x="319" y="329"/>
                </a:cubicBezTo>
                <a:cubicBezTo>
                  <a:pt x="327" y="318"/>
                  <a:pt x="331" y="305"/>
                  <a:pt x="330" y="288"/>
                </a:cubicBezTo>
                <a:cubicBezTo>
                  <a:pt x="335" y="282"/>
                  <a:pt x="340" y="275"/>
                  <a:pt x="342" y="267"/>
                </a:cubicBezTo>
                <a:cubicBezTo>
                  <a:pt x="344" y="257"/>
                  <a:pt x="344" y="249"/>
                  <a:pt x="342" y="240"/>
                </a:cubicBezTo>
                <a:cubicBezTo>
                  <a:pt x="349" y="231"/>
                  <a:pt x="352" y="221"/>
                  <a:pt x="351" y="209"/>
                </a:cubicBezTo>
                <a:cubicBezTo>
                  <a:pt x="351" y="204"/>
                  <a:pt x="350" y="199"/>
                  <a:pt x="348" y="192"/>
                </a:cubicBezTo>
                <a:cubicBezTo>
                  <a:pt x="356" y="183"/>
                  <a:pt x="360" y="171"/>
                  <a:pt x="360" y="159"/>
                </a:cubicBezTo>
                <a:cubicBezTo>
                  <a:pt x="360" y="147"/>
                  <a:pt x="356" y="137"/>
                  <a:pt x="348" y="128"/>
                </a:cubicBezTo>
                <a:close/>
                <a:moveTo>
                  <a:pt x="89" y="148"/>
                </a:moveTo>
                <a:cubicBezTo>
                  <a:pt x="86" y="146"/>
                  <a:pt x="83" y="144"/>
                  <a:pt x="79" y="144"/>
                </a:cubicBezTo>
                <a:cubicBezTo>
                  <a:pt x="14" y="144"/>
                  <a:pt x="14" y="144"/>
                  <a:pt x="14" y="144"/>
                </a:cubicBezTo>
                <a:cubicBezTo>
                  <a:pt x="10" y="144"/>
                  <a:pt x="7" y="146"/>
                  <a:pt x="4" y="148"/>
                </a:cubicBezTo>
                <a:cubicBezTo>
                  <a:pt x="1" y="151"/>
                  <a:pt x="0" y="155"/>
                  <a:pt x="0" y="159"/>
                </a:cubicBezTo>
                <a:cubicBezTo>
                  <a:pt x="0" y="303"/>
                  <a:pt x="0" y="303"/>
                  <a:pt x="0" y="303"/>
                </a:cubicBezTo>
                <a:cubicBezTo>
                  <a:pt x="0" y="307"/>
                  <a:pt x="1" y="310"/>
                  <a:pt x="4" y="313"/>
                </a:cubicBezTo>
                <a:cubicBezTo>
                  <a:pt x="7" y="316"/>
                  <a:pt x="10" y="317"/>
                  <a:pt x="14" y="317"/>
                </a:cubicBezTo>
                <a:cubicBezTo>
                  <a:pt x="79" y="317"/>
                  <a:pt x="79" y="317"/>
                  <a:pt x="79" y="317"/>
                </a:cubicBezTo>
                <a:cubicBezTo>
                  <a:pt x="83" y="317"/>
                  <a:pt x="86" y="316"/>
                  <a:pt x="89" y="313"/>
                </a:cubicBezTo>
                <a:cubicBezTo>
                  <a:pt x="92" y="310"/>
                  <a:pt x="93" y="307"/>
                  <a:pt x="93" y="303"/>
                </a:cubicBezTo>
                <a:cubicBezTo>
                  <a:pt x="93" y="159"/>
                  <a:pt x="93" y="159"/>
                  <a:pt x="93" y="159"/>
                </a:cubicBezTo>
                <a:cubicBezTo>
                  <a:pt x="93" y="155"/>
                  <a:pt x="92" y="151"/>
                  <a:pt x="89" y="148"/>
                </a:cubicBezTo>
                <a:close/>
                <a:moveTo>
                  <a:pt x="53" y="284"/>
                </a:moveTo>
                <a:cubicBezTo>
                  <a:pt x="50" y="287"/>
                  <a:pt x="47" y="288"/>
                  <a:pt x="43" y="288"/>
                </a:cubicBezTo>
                <a:cubicBezTo>
                  <a:pt x="39" y="288"/>
                  <a:pt x="35" y="287"/>
                  <a:pt x="33" y="284"/>
                </a:cubicBezTo>
                <a:cubicBezTo>
                  <a:pt x="30" y="282"/>
                  <a:pt x="28" y="278"/>
                  <a:pt x="28" y="274"/>
                </a:cubicBezTo>
                <a:cubicBezTo>
                  <a:pt x="28" y="270"/>
                  <a:pt x="30" y="267"/>
                  <a:pt x="33" y="264"/>
                </a:cubicBezTo>
                <a:cubicBezTo>
                  <a:pt x="35" y="261"/>
                  <a:pt x="39" y="260"/>
                  <a:pt x="43" y="260"/>
                </a:cubicBezTo>
                <a:cubicBezTo>
                  <a:pt x="47" y="260"/>
                  <a:pt x="50" y="261"/>
                  <a:pt x="53" y="264"/>
                </a:cubicBezTo>
                <a:cubicBezTo>
                  <a:pt x="56" y="267"/>
                  <a:pt x="57" y="270"/>
                  <a:pt x="57" y="274"/>
                </a:cubicBezTo>
                <a:cubicBezTo>
                  <a:pt x="57" y="278"/>
                  <a:pt x="56" y="282"/>
                  <a:pt x="53" y="28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4" name="Google Shape;464;p32"/>
          <p:cNvSpPr txBox="1">
            <a:spLocks noGrp="1"/>
          </p:cNvSpPr>
          <p:nvPr>
            <p:ph type="sldNum" idx="12"/>
          </p:nvPr>
        </p:nvSpPr>
        <p:spPr>
          <a:xfrm>
            <a:off x="4420070" y="4738890"/>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a:t>16</a:t>
            </a:fld>
            <a:endParaRPr/>
          </a:p>
        </p:txBody>
      </p:sp>
      <p:grpSp>
        <p:nvGrpSpPr>
          <p:cNvPr id="465" name="Google Shape;465;p32"/>
          <p:cNvGrpSpPr/>
          <p:nvPr/>
        </p:nvGrpSpPr>
        <p:grpSpPr>
          <a:xfrm>
            <a:off x="344176" y="845657"/>
            <a:ext cx="8263112" cy="1396445"/>
            <a:chOff x="344176" y="845657"/>
            <a:chExt cx="8263112" cy="1396445"/>
          </a:xfrm>
        </p:grpSpPr>
        <p:grpSp>
          <p:nvGrpSpPr>
            <p:cNvPr id="466" name="Google Shape;466;p32"/>
            <p:cNvGrpSpPr/>
            <p:nvPr/>
          </p:nvGrpSpPr>
          <p:grpSpPr>
            <a:xfrm>
              <a:off x="344176" y="845657"/>
              <a:ext cx="8263112" cy="1396445"/>
              <a:chOff x="1232070" y="2119169"/>
              <a:chExt cx="5244930" cy="1396445"/>
            </a:xfrm>
          </p:grpSpPr>
          <p:sp>
            <p:nvSpPr>
              <p:cNvPr id="467" name="Google Shape;467;p32"/>
              <p:cNvSpPr/>
              <p:nvPr/>
            </p:nvSpPr>
            <p:spPr>
              <a:xfrm>
                <a:off x="1232070" y="2119169"/>
                <a:ext cx="5238750" cy="1170905"/>
              </a:xfrm>
              <a:prstGeom prst="rect">
                <a:avLst/>
              </a:prstGeom>
              <a:solidFill>
                <a:srgbClr val="262D3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8" name="Google Shape;468;p32"/>
              <p:cNvSpPr/>
              <p:nvPr/>
            </p:nvSpPr>
            <p:spPr>
              <a:xfrm>
                <a:off x="2501516" y="2455319"/>
                <a:ext cx="164521" cy="271131"/>
              </a:xfrm>
              <a:custGeom>
                <a:avLst/>
                <a:gdLst/>
                <a:ahLst/>
                <a:cxnLst/>
                <a:rect l="l" t="t" r="r" b="b"/>
                <a:pathLst>
                  <a:path w="77" h="127" extrusionOk="0">
                    <a:moveTo>
                      <a:pt x="6" y="103"/>
                    </a:moveTo>
                    <a:cubicBezTo>
                      <a:pt x="50" y="63"/>
                      <a:pt x="50" y="63"/>
                      <a:pt x="50" y="63"/>
                    </a:cubicBezTo>
                    <a:cubicBezTo>
                      <a:pt x="6" y="24"/>
                      <a:pt x="6" y="24"/>
                      <a:pt x="6" y="24"/>
                    </a:cubicBezTo>
                    <a:cubicBezTo>
                      <a:pt x="1" y="20"/>
                      <a:pt x="0" y="13"/>
                      <a:pt x="3" y="7"/>
                    </a:cubicBezTo>
                    <a:cubicBezTo>
                      <a:pt x="6" y="2"/>
                      <a:pt x="13" y="0"/>
                      <a:pt x="17" y="4"/>
                    </a:cubicBezTo>
                    <a:cubicBezTo>
                      <a:pt x="73" y="53"/>
                      <a:pt x="73" y="53"/>
                      <a:pt x="73" y="53"/>
                    </a:cubicBezTo>
                    <a:cubicBezTo>
                      <a:pt x="75" y="55"/>
                      <a:pt x="77" y="59"/>
                      <a:pt x="77" y="63"/>
                    </a:cubicBezTo>
                    <a:cubicBezTo>
                      <a:pt x="77" y="67"/>
                      <a:pt x="76" y="71"/>
                      <a:pt x="73" y="73"/>
                    </a:cubicBezTo>
                    <a:cubicBezTo>
                      <a:pt x="18" y="123"/>
                      <a:pt x="18" y="123"/>
                      <a:pt x="18" y="123"/>
                    </a:cubicBezTo>
                    <a:cubicBezTo>
                      <a:pt x="14" y="127"/>
                      <a:pt x="8" y="126"/>
                      <a:pt x="4" y="120"/>
                    </a:cubicBezTo>
                    <a:cubicBezTo>
                      <a:pt x="1" y="115"/>
                      <a:pt x="2" y="107"/>
                      <a:pt x="6" y="10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9" name="Google Shape;469;p32"/>
              <p:cNvSpPr txBox="1"/>
              <p:nvPr/>
            </p:nvSpPr>
            <p:spPr>
              <a:xfrm>
                <a:off x="2733676" y="2128670"/>
                <a:ext cx="678870"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rgbClr val="FFFFFF"/>
                    </a:solidFill>
                    <a:latin typeface="Georgia"/>
                    <a:ea typeface="Georgia"/>
                    <a:cs typeface="Georgia"/>
                    <a:sym typeface="Georgia"/>
                  </a:rPr>
                  <a:t>SHARE</a:t>
                </a:r>
                <a:endParaRPr sz="1800" b="1" i="0" u="none" strike="noStrike" cap="none">
                  <a:solidFill>
                    <a:srgbClr val="FFFFFF"/>
                  </a:solidFill>
                  <a:latin typeface="Georgia"/>
                  <a:ea typeface="Georgia"/>
                  <a:cs typeface="Georgia"/>
                  <a:sym typeface="Georgia"/>
                </a:endParaRPr>
              </a:p>
            </p:txBody>
          </p:sp>
          <p:sp>
            <p:nvSpPr>
              <p:cNvPr id="470" name="Google Shape;470;p32"/>
              <p:cNvSpPr/>
              <p:nvPr/>
            </p:nvSpPr>
            <p:spPr>
              <a:xfrm>
                <a:off x="1395662" y="2305313"/>
                <a:ext cx="532648" cy="566949"/>
              </a:xfrm>
              <a:custGeom>
                <a:avLst/>
                <a:gdLst/>
                <a:ahLst/>
                <a:cxnLst/>
                <a:rect l="l" t="t" r="r" b="b"/>
                <a:pathLst>
                  <a:path w="1200" h="867" extrusionOk="0">
                    <a:moveTo>
                      <a:pt x="1067" y="0"/>
                    </a:moveTo>
                    <a:lnTo>
                      <a:pt x="135" y="0"/>
                    </a:lnTo>
                    <a:lnTo>
                      <a:pt x="135" y="617"/>
                    </a:lnTo>
                    <a:lnTo>
                      <a:pt x="1067" y="617"/>
                    </a:lnTo>
                    <a:lnTo>
                      <a:pt x="1067" y="0"/>
                    </a:lnTo>
                    <a:close/>
                    <a:moveTo>
                      <a:pt x="972" y="521"/>
                    </a:moveTo>
                    <a:lnTo>
                      <a:pt x="228" y="521"/>
                    </a:lnTo>
                    <a:lnTo>
                      <a:pt x="228" y="95"/>
                    </a:lnTo>
                    <a:lnTo>
                      <a:pt x="972" y="95"/>
                    </a:lnTo>
                    <a:lnTo>
                      <a:pt x="972" y="521"/>
                    </a:lnTo>
                    <a:close/>
                    <a:moveTo>
                      <a:pt x="1200" y="826"/>
                    </a:moveTo>
                    <a:lnTo>
                      <a:pt x="1200" y="867"/>
                    </a:lnTo>
                    <a:lnTo>
                      <a:pt x="0" y="867"/>
                    </a:lnTo>
                    <a:lnTo>
                      <a:pt x="0" y="826"/>
                    </a:lnTo>
                    <a:lnTo>
                      <a:pt x="475" y="826"/>
                    </a:lnTo>
                    <a:lnTo>
                      <a:pt x="730" y="826"/>
                    </a:lnTo>
                    <a:lnTo>
                      <a:pt x="1200" y="826"/>
                    </a:lnTo>
                    <a:close/>
                    <a:moveTo>
                      <a:pt x="1067" y="645"/>
                    </a:moveTo>
                    <a:lnTo>
                      <a:pt x="613" y="645"/>
                    </a:lnTo>
                    <a:lnTo>
                      <a:pt x="587" y="645"/>
                    </a:lnTo>
                    <a:lnTo>
                      <a:pt x="135" y="645"/>
                    </a:lnTo>
                    <a:lnTo>
                      <a:pt x="7" y="815"/>
                    </a:lnTo>
                    <a:lnTo>
                      <a:pt x="1193" y="815"/>
                    </a:lnTo>
                    <a:lnTo>
                      <a:pt x="1067" y="645"/>
                    </a:lnTo>
                    <a:close/>
                    <a:moveTo>
                      <a:pt x="932" y="676"/>
                    </a:moveTo>
                    <a:lnTo>
                      <a:pt x="984" y="676"/>
                    </a:lnTo>
                    <a:lnTo>
                      <a:pt x="984" y="700"/>
                    </a:lnTo>
                    <a:lnTo>
                      <a:pt x="932" y="700"/>
                    </a:lnTo>
                    <a:lnTo>
                      <a:pt x="932" y="676"/>
                    </a:lnTo>
                    <a:close/>
                    <a:moveTo>
                      <a:pt x="1015" y="743"/>
                    </a:moveTo>
                    <a:lnTo>
                      <a:pt x="965" y="743"/>
                    </a:lnTo>
                    <a:lnTo>
                      <a:pt x="965" y="717"/>
                    </a:lnTo>
                    <a:lnTo>
                      <a:pt x="1015" y="717"/>
                    </a:lnTo>
                    <a:lnTo>
                      <a:pt x="1015" y="743"/>
                    </a:lnTo>
                    <a:close/>
                    <a:moveTo>
                      <a:pt x="951" y="743"/>
                    </a:moveTo>
                    <a:lnTo>
                      <a:pt x="901" y="743"/>
                    </a:lnTo>
                    <a:lnTo>
                      <a:pt x="901" y="717"/>
                    </a:lnTo>
                    <a:lnTo>
                      <a:pt x="951" y="717"/>
                    </a:lnTo>
                    <a:lnTo>
                      <a:pt x="951" y="743"/>
                    </a:lnTo>
                    <a:close/>
                    <a:moveTo>
                      <a:pt x="863" y="676"/>
                    </a:moveTo>
                    <a:lnTo>
                      <a:pt x="913" y="676"/>
                    </a:lnTo>
                    <a:lnTo>
                      <a:pt x="913" y="700"/>
                    </a:lnTo>
                    <a:lnTo>
                      <a:pt x="863" y="700"/>
                    </a:lnTo>
                    <a:lnTo>
                      <a:pt x="863" y="676"/>
                    </a:lnTo>
                    <a:close/>
                    <a:moveTo>
                      <a:pt x="882" y="743"/>
                    </a:moveTo>
                    <a:lnTo>
                      <a:pt x="830" y="743"/>
                    </a:lnTo>
                    <a:lnTo>
                      <a:pt x="830" y="717"/>
                    </a:lnTo>
                    <a:lnTo>
                      <a:pt x="882" y="717"/>
                    </a:lnTo>
                    <a:lnTo>
                      <a:pt x="882" y="743"/>
                    </a:lnTo>
                    <a:close/>
                    <a:moveTo>
                      <a:pt x="792" y="676"/>
                    </a:moveTo>
                    <a:lnTo>
                      <a:pt x="841" y="676"/>
                    </a:lnTo>
                    <a:lnTo>
                      <a:pt x="841" y="700"/>
                    </a:lnTo>
                    <a:lnTo>
                      <a:pt x="792" y="700"/>
                    </a:lnTo>
                    <a:lnTo>
                      <a:pt x="792" y="676"/>
                    </a:lnTo>
                    <a:close/>
                    <a:moveTo>
                      <a:pt x="811" y="743"/>
                    </a:moveTo>
                    <a:lnTo>
                      <a:pt x="758" y="743"/>
                    </a:lnTo>
                    <a:lnTo>
                      <a:pt x="758" y="717"/>
                    </a:lnTo>
                    <a:lnTo>
                      <a:pt x="811" y="717"/>
                    </a:lnTo>
                    <a:lnTo>
                      <a:pt x="811" y="743"/>
                    </a:lnTo>
                    <a:close/>
                    <a:moveTo>
                      <a:pt x="718" y="676"/>
                    </a:moveTo>
                    <a:lnTo>
                      <a:pt x="768" y="676"/>
                    </a:lnTo>
                    <a:lnTo>
                      <a:pt x="768" y="700"/>
                    </a:lnTo>
                    <a:lnTo>
                      <a:pt x="718" y="700"/>
                    </a:lnTo>
                    <a:lnTo>
                      <a:pt x="718" y="676"/>
                    </a:lnTo>
                    <a:close/>
                    <a:moveTo>
                      <a:pt x="647" y="676"/>
                    </a:moveTo>
                    <a:lnTo>
                      <a:pt x="696" y="676"/>
                    </a:lnTo>
                    <a:lnTo>
                      <a:pt x="696" y="700"/>
                    </a:lnTo>
                    <a:lnTo>
                      <a:pt x="647" y="700"/>
                    </a:lnTo>
                    <a:lnTo>
                      <a:pt x="647" y="676"/>
                    </a:lnTo>
                    <a:close/>
                    <a:moveTo>
                      <a:pt x="666" y="743"/>
                    </a:moveTo>
                    <a:lnTo>
                      <a:pt x="613" y="743"/>
                    </a:lnTo>
                    <a:lnTo>
                      <a:pt x="613" y="717"/>
                    </a:lnTo>
                    <a:lnTo>
                      <a:pt x="666" y="717"/>
                    </a:lnTo>
                    <a:lnTo>
                      <a:pt x="666" y="743"/>
                    </a:lnTo>
                    <a:close/>
                    <a:moveTo>
                      <a:pt x="575" y="676"/>
                    </a:moveTo>
                    <a:lnTo>
                      <a:pt x="628" y="676"/>
                    </a:lnTo>
                    <a:lnTo>
                      <a:pt x="628" y="700"/>
                    </a:lnTo>
                    <a:lnTo>
                      <a:pt x="575" y="700"/>
                    </a:lnTo>
                    <a:lnTo>
                      <a:pt x="575" y="676"/>
                    </a:lnTo>
                    <a:close/>
                    <a:moveTo>
                      <a:pt x="594" y="743"/>
                    </a:moveTo>
                    <a:lnTo>
                      <a:pt x="544" y="743"/>
                    </a:lnTo>
                    <a:lnTo>
                      <a:pt x="544" y="717"/>
                    </a:lnTo>
                    <a:lnTo>
                      <a:pt x="594" y="717"/>
                    </a:lnTo>
                    <a:lnTo>
                      <a:pt x="594" y="743"/>
                    </a:lnTo>
                    <a:close/>
                    <a:moveTo>
                      <a:pt x="504" y="676"/>
                    </a:moveTo>
                    <a:lnTo>
                      <a:pt x="556" y="676"/>
                    </a:lnTo>
                    <a:lnTo>
                      <a:pt x="556" y="700"/>
                    </a:lnTo>
                    <a:lnTo>
                      <a:pt x="504" y="700"/>
                    </a:lnTo>
                    <a:lnTo>
                      <a:pt x="504" y="676"/>
                    </a:lnTo>
                    <a:close/>
                    <a:moveTo>
                      <a:pt x="523" y="743"/>
                    </a:moveTo>
                    <a:lnTo>
                      <a:pt x="473" y="743"/>
                    </a:lnTo>
                    <a:lnTo>
                      <a:pt x="473" y="717"/>
                    </a:lnTo>
                    <a:lnTo>
                      <a:pt x="523" y="717"/>
                    </a:lnTo>
                    <a:lnTo>
                      <a:pt x="523" y="743"/>
                    </a:lnTo>
                    <a:close/>
                    <a:moveTo>
                      <a:pt x="430" y="676"/>
                    </a:moveTo>
                    <a:lnTo>
                      <a:pt x="483" y="676"/>
                    </a:lnTo>
                    <a:lnTo>
                      <a:pt x="483" y="700"/>
                    </a:lnTo>
                    <a:lnTo>
                      <a:pt x="430" y="700"/>
                    </a:lnTo>
                    <a:lnTo>
                      <a:pt x="430" y="676"/>
                    </a:lnTo>
                    <a:close/>
                    <a:moveTo>
                      <a:pt x="449" y="743"/>
                    </a:moveTo>
                    <a:lnTo>
                      <a:pt x="399" y="743"/>
                    </a:lnTo>
                    <a:lnTo>
                      <a:pt x="399" y="717"/>
                    </a:lnTo>
                    <a:lnTo>
                      <a:pt x="449" y="717"/>
                    </a:lnTo>
                    <a:lnTo>
                      <a:pt x="449" y="743"/>
                    </a:lnTo>
                    <a:close/>
                    <a:moveTo>
                      <a:pt x="359" y="676"/>
                    </a:moveTo>
                    <a:lnTo>
                      <a:pt x="411" y="676"/>
                    </a:lnTo>
                    <a:lnTo>
                      <a:pt x="411" y="700"/>
                    </a:lnTo>
                    <a:lnTo>
                      <a:pt x="359" y="700"/>
                    </a:lnTo>
                    <a:lnTo>
                      <a:pt x="359" y="676"/>
                    </a:lnTo>
                    <a:close/>
                    <a:moveTo>
                      <a:pt x="378" y="743"/>
                    </a:moveTo>
                    <a:lnTo>
                      <a:pt x="328" y="743"/>
                    </a:lnTo>
                    <a:lnTo>
                      <a:pt x="328" y="717"/>
                    </a:lnTo>
                    <a:lnTo>
                      <a:pt x="378" y="717"/>
                    </a:lnTo>
                    <a:lnTo>
                      <a:pt x="378" y="743"/>
                    </a:lnTo>
                    <a:close/>
                    <a:moveTo>
                      <a:pt x="290" y="676"/>
                    </a:moveTo>
                    <a:lnTo>
                      <a:pt x="340" y="676"/>
                    </a:lnTo>
                    <a:lnTo>
                      <a:pt x="340" y="700"/>
                    </a:lnTo>
                    <a:lnTo>
                      <a:pt x="290" y="700"/>
                    </a:lnTo>
                    <a:lnTo>
                      <a:pt x="290" y="676"/>
                    </a:lnTo>
                    <a:close/>
                    <a:moveTo>
                      <a:pt x="309" y="743"/>
                    </a:moveTo>
                    <a:lnTo>
                      <a:pt x="257" y="743"/>
                    </a:lnTo>
                    <a:lnTo>
                      <a:pt x="257" y="717"/>
                    </a:lnTo>
                    <a:lnTo>
                      <a:pt x="309" y="717"/>
                    </a:lnTo>
                    <a:lnTo>
                      <a:pt x="309" y="743"/>
                    </a:lnTo>
                    <a:close/>
                    <a:moveTo>
                      <a:pt x="216" y="676"/>
                    </a:moveTo>
                    <a:lnTo>
                      <a:pt x="269" y="676"/>
                    </a:lnTo>
                    <a:lnTo>
                      <a:pt x="269" y="700"/>
                    </a:lnTo>
                    <a:lnTo>
                      <a:pt x="216" y="700"/>
                    </a:lnTo>
                    <a:lnTo>
                      <a:pt x="216" y="676"/>
                    </a:lnTo>
                    <a:close/>
                    <a:moveTo>
                      <a:pt x="185" y="717"/>
                    </a:moveTo>
                    <a:lnTo>
                      <a:pt x="238" y="717"/>
                    </a:lnTo>
                    <a:lnTo>
                      <a:pt x="238" y="743"/>
                    </a:lnTo>
                    <a:lnTo>
                      <a:pt x="185" y="743"/>
                    </a:lnTo>
                    <a:lnTo>
                      <a:pt x="185" y="717"/>
                    </a:lnTo>
                    <a:close/>
                    <a:moveTo>
                      <a:pt x="195" y="781"/>
                    </a:moveTo>
                    <a:lnTo>
                      <a:pt x="145" y="781"/>
                    </a:lnTo>
                    <a:lnTo>
                      <a:pt x="145" y="755"/>
                    </a:lnTo>
                    <a:lnTo>
                      <a:pt x="195" y="755"/>
                    </a:lnTo>
                    <a:lnTo>
                      <a:pt x="195" y="781"/>
                    </a:lnTo>
                    <a:close/>
                    <a:moveTo>
                      <a:pt x="261" y="781"/>
                    </a:moveTo>
                    <a:lnTo>
                      <a:pt x="209" y="781"/>
                    </a:lnTo>
                    <a:lnTo>
                      <a:pt x="209" y="755"/>
                    </a:lnTo>
                    <a:lnTo>
                      <a:pt x="261" y="755"/>
                    </a:lnTo>
                    <a:lnTo>
                      <a:pt x="261" y="781"/>
                    </a:lnTo>
                    <a:close/>
                    <a:moveTo>
                      <a:pt x="333" y="781"/>
                    </a:moveTo>
                    <a:lnTo>
                      <a:pt x="280" y="781"/>
                    </a:lnTo>
                    <a:lnTo>
                      <a:pt x="280" y="755"/>
                    </a:lnTo>
                    <a:lnTo>
                      <a:pt x="333" y="755"/>
                    </a:lnTo>
                    <a:lnTo>
                      <a:pt x="333" y="781"/>
                    </a:lnTo>
                    <a:close/>
                    <a:moveTo>
                      <a:pt x="402" y="781"/>
                    </a:moveTo>
                    <a:lnTo>
                      <a:pt x="352" y="781"/>
                    </a:lnTo>
                    <a:lnTo>
                      <a:pt x="352" y="755"/>
                    </a:lnTo>
                    <a:lnTo>
                      <a:pt x="402" y="755"/>
                    </a:lnTo>
                    <a:lnTo>
                      <a:pt x="402" y="781"/>
                    </a:lnTo>
                    <a:lnTo>
                      <a:pt x="402" y="781"/>
                    </a:lnTo>
                    <a:close/>
                    <a:moveTo>
                      <a:pt x="475" y="781"/>
                    </a:moveTo>
                    <a:lnTo>
                      <a:pt x="423" y="781"/>
                    </a:lnTo>
                    <a:lnTo>
                      <a:pt x="423" y="755"/>
                    </a:lnTo>
                    <a:lnTo>
                      <a:pt x="475" y="755"/>
                    </a:lnTo>
                    <a:lnTo>
                      <a:pt x="475" y="781"/>
                    </a:lnTo>
                    <a:close/>
                    <a:moveTo>
                      <a:pt x="685" y="781"/>
                    </a:moveTo>
                    <a:lnTo>
                      <a:pt x="497" y="781"/>
                    </a:lnTo>
                    <a:lnTo>
                      <a:pt x="497" y="755"/>
                    </a:lnTo>
                    <a:lnTo>
                      <a:pt x="685" y="755"/>
                    </a:lnTo>
                    <a:lnTo>
                      <a:pt x="685" y="781"/>
                    </a:lnTo>
                    <a:close/>
                    <a:moveTo>
                      <a:pt x="685" y="717"/>
                    </a:moveTo>
                    <a:lnTo>
                      <a:pt x="737" y="717"/>
                    </a:lnTo>
                    <a:lnTo>
                      <a:pt x="737" y="743"/>
                    </a:lnTo>
                    <a:lnTo>
                      <a:pt x="685" y="743"/>
                    </a:lnTo>
                    <a:lnTo>
                      <a:pt x="685" y="717"/>
                    </a:lnTo>
                    <a:close/>
                    <a:moveTo>
                      <a:pt x="761" y="781"/>
                    </a:moveTo>
                    <a:lnTo>
                      <a:pt x="711" y="781"/>
                    </a:lnTo>
                    <a:lnTo>
                      <a:pt x="711" y="755"/>
                    </a:lnTo>
                    <a:lnTo>
                      <a:pt x="761" y="755"/>
                    </a:lnTo>
                    <a:lnTo>
                      <a:pt x="761" y="781"/>
                    </a:lnTo>
                    <a:close/>
                    <a:moveTo>
                      <a:pt x="834" y="781"/>
                    </a:moveTo>
                    <a:lnTo>
                      <a:pt x="782" y="781"/>
                    </a:lnTo>
                    <a:lnTo>
                      <a:pt x="782" y="755"/>
                    </a:lnTo>
                    <a:lnTo>
                      <a:pt x="834" y="755"/>
                    </a:lnTo>
                    <a:lnTo>
                      <a:pt x="834" y="781"/>
                    </a:lnTo>
                    <a:close/>
                    <a:moveTo>
                      <a:pt x="906" y="781"/>
                    </a:moveTo>
                    <a:lnTo>
                      <a:pt x="856" y="781"/>
                    </a:lnTo>
                    <a:lnTo>
                      <a:pt x="856" y="755"/>
                    </a:lnTo>
                    <a:lnTo>
                      <a:pt x="906" y="755"/>
                    </a:lnTo>
                    <a:lnTo>
                      <a:pt x="906" y="781"/>
                    </a:lnTo>
                    <a:close/>
                    <a:moveTo>
                      <a:pt x="977" y="781"/>
                    </a:moveTo>
                    <a:lnTo>
                      <a:pt x="925" y="781"/>
                    </a:lnTo>
                    <a:lnTo>
                      <a:pt x="925" y="755"/>
                    </a:lnTo>
                    <a:lnTo>
                      <a:pt x="977" y="755"/>
                    </a:lnTo>
                    <a:lnTo>
                      <a:pt x="977" y="781"/>
                    </a:lnTo>
                    <a:close/>
                    <a:moveTo>
                      <a:pt x="1041" y="781"/>
                    </a:moveTo>
                    <a:lnTo>
                      <a:pt x="989" y="781"/>
                    </a:lnTo>
                    <a:lnTo>
                      <a:pt x="989" y="755"/>
                    </a:lnTo>
                    <a:lnTo>
                      <a:pt x="1041" y="755"/>
                    </a:lnTo>
                    <a:lnTo>
                      <a:pt x="1041" y="781"/>
                    </a:ln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1" name="Google Shape;471;p32"/>
              <p:cNvSpPr/>
              <p:nvPr/>
            </p:nvSpPr>
            <p:spPr>
              <a:xfrm rot="-5400000" flipH="1">
                <a:off x="5775014" y="2399484"/>
                <a:ext cx="623410" cy="780562"/>
              </a:xfrm>
              <a:prstGeom prst="flowChartManualInpu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72" name="Google Shape;472;p32"/>
              <p:cNvSpPr txBox="1"/>
              <p:nvPr/>
            </p:nvSpPr>
            <p:spPr>
              <a:xfrm>
                <a:off x="5848350" y="2447663"/>
                <a:ext cx="542059" cy="769441"/>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4400"/>
                  <a:buFont typeface="Arial"/>
                  <a:buNone/>
                </a:pPr>
                <a:r>
                  <a:rPr lang="en-US" sz="4400" b="1" i="0" u="none" strike="noStrike" cap="none">
                    <a:solidFill>
                      <a:srgbClr val="595959"/>
                    </a:solidFill>
                    <a:latin typeface="Arial"/>
                    <a:ea typeface="Arial"/>
                    <a:cs typeface="Arial"/>
                    <a:sym typeface="Arial"/>
                  </a:rPr>
                  <a:t>1</a:t>
                </a:r>
                <a:endParaRPr sz="5400" b="1" i="0" u="none" strike="noStrike" cap="none">
                  <a:solidFill>
                    <a:srgbClr val="595959"/>
                  </a:solidFill>
                  <a:latin typeface="Arial"/>
                  <a:ea typeface="Arial"/>
                  <a:cs typeface="Arial"/>
                  <a:sym typeface="Arial"/>
                </a:endParaRPr>
              </a:p>
            </p:txBody>
          </p:sp>
          <p:sp>
            <p:nvSpPr>
              <p:cNvPr id="473" name="Google Shape;473;p32"/>
              <p:cNvSpPr txBox="1"/>
              <p:nvPr/>
            </p:nvSpPr>
            <p:spPr>
              <a:xfrm>
                <a:off x="2731907" y="2384576"/>
                <a:ext cx="2748229" cy="1131038"/>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chemeClr val="lt1"/>
                  </a:buClr>
                  <a:buSzPts val="1200"/>
                  <a:buFont typeface="Arial"/>
                  <a:buChar char="•"/>
                </a:pPr>
                <a:r>
                  <a:rPr lang="en-US" sz="1200" b="0" i="0" u="none" strike="noStrike" cap="none">
                    <a:solidFill>
                      <a:schemeClr val="lt1"/>
                    </a:solidFill>
                    <a:latin typeface="Georgia"/>
                    <a:ea typeface="Georgia"/>
                    <a:cs typeface="Georgia"/>
                    <a:sym typeface="Georgia"/>
                  </a:rPr>
                  <a:t>BusRides.ca: short, consumable digital learning</a:t>
                </a:r>
                <a:endParaRPr sz="1400" b="0" i="0" u="none" strike="noStrike" cap="none">
                  <a:solidFill>
                    <a:srgbClr val="000000"/>
                  </a:solidFill>
                  <a:latin typeface="Arial"/>
                  <a:ea typeface="Arial"/>
                  <a:cs typeface="Arial"/>
                  <a:sym typeface="Arial"/>
                </a:endParaRPr>
              </a:p>
              <a:p>
                <a:pPr marL="285750" marR="0" lvl="0" indent="-285750" algn="l" rtl="0">
                  <a:lnSpc>
                    <a:spcPct val="100000"/>
                  </a:lnSpc>
                  <a:spcBef>
                    <a:spcPts val="300"/>
                  </a:spcBef>
                  <a:spcAft>
                    <a:spcPts val="0"/>
                  </a:spcAft>
                  <a:buClr>
                    <a:schemeClr val="lt1"/>
                  </a:buClr>
                  <a:buSzPts val="1200"/>
                  <a:buFont typeface="Arial"/>
                  <a:buChar char="•"/>
                </a:pPr>
                <a:r>
                  <a:rPr lang="en-US" sz="1200" b="0" i="0" u="none" strike="noStrike" cap="none">
                    <a:solidFill>
                      <a:schemeClr val="lt1"/>
                    </a:solidFill>
                    <a:latin typeface="Georgia"/>
                    <a:ea typeface="Georgia"/>
                    <a:cs typeface="Georgia"/>
                    <a:sym typeface="Georgia"/>
                  </a:rPr>
                  <a:t>Information about the</a:t>
                </a:r>
                <a:endParaRPr sz="1400" b="0" i="0" u="none" strike="noStrike" cap="none">
                  <a:solidFill>
                    <a:srgbClr val="000000"/>
                  </a:solidFill>
                  <a:latin typeface="Arial"/>
                  <a:ea typeface="Arial"/>
                  <a:cs typeface="Arial"/>
                  <a:sym typeface="Arial"/>
                </a:endParaRPr>
              </a:p>
              <a:p>
                <a:pPr marL="285750" marR="0" lvl="0" indent="-285750" algn="l" rtl="0">
                  <a:lnSpc>
                    <a:spcPct val="100000"/>
                  </a:lnSpc>
                  <a:spcBef>
                    <a:spcPts val="300"/>
                  </a:spcBef>
                  <a:spcAft>
                    <a:spcPts val="0"/>
                  </a:spcAft>
                  <a:buClr>
                    <a:schemeClr val="lt1"/>
                  </a:buClr>
                  <a:buSzPts val="1200"/>
                  <a:buFont typeface="Arial"/>
                  <a:buChar char="•"/>
                </a:pPr>
                <a:r>
                  <a:rPr lang="en-US" sz="1200" b="0" i="0" u="sng" strike="noStrike" cap="none">
                    <a:solidFill>
                      <a:schemeClr val="lt1"/>
                    </a:solidFill>
                    <a:latin typeface="Georgia"/>
                    <a:ea typeface="Georgia"/>
                    <a:cs typeface="Georgia"/>
                    <a:sym typeface="Georgia"/>
                    <a:hlinkClick r:id="rId3"/>
                  </a:rPr>
                  <a:t>Tell us</a:t>
                </a:r>
                <a:r>
                  <a:rPr lang="en-US" sz="1200" b="0" i="0" u="none" strike="noStrike" cap="none">
                    <a:solidFill>
                      <a:schemeClr val="lt1"/>
                    </a:solidFill>
                    <a:latin typeface="Georgia"/>
                    <a:ea typeface="Georgia"/>
                    <a:cs typeface="Georgia"/>
                    <a:sym typeface="Georgia"/>
                  </a:rPr>
                  <a:t>       about your skills gaps, training needs, and research</a:t>
                </a:r>
                <a:endParaRPr sz="1200" b="0" i="0" u="none" strike="noStrike" cap="none">
                  <a:solidFill>
                    <a:srgbClr val="000000"/>
                  </a:solidFill>
                  <a:latin typeface="Arial"/>
                  <a:ea typeface="Arial"/>
                  <a:cs typeface="Arial"/>
                  <a:sym typeface="Arial"/>
                </a:endParaRPr>
              </a:p>
              <a:p>
                <a:pPr marL="285750" marR="0" lvl="0" indent="-209550" algn="l" rtl="0">
                  <a:lnSpc>
                    <a:spcPct val="100000"/>
                  </a:lnSpc>
                  <a:spcBef>
                    <a:spcPts val="300"/>
                  </a:spcBef>
                  <a:spcAft>
                    <a:spcPts val="0"/>
                  </a:spcAft>
                  <a:buClr>
                    <a:schemeClr val="lt1"/>
                  </a:buClr>
                  <a:buSzPts val="1200"/>
                  <a:buFont typeface="Arial"/>
                  <a:buNone/>
                </a:pPr>
                <a:endParaRPr sz="1200" b="0" i="0" u="none" strike="noStrike" cap="none">
                  <a:solidFill>
                    <a:schemeClr val="lt1"/>
                  </a:solidFill>
                  <a:latin typeface="Georgia"/>
                  <a:ea typeface="Georgia"/>
                  <a:cs typeface="Georgia"/>
                  <a:sym typeface="Georgia"/>
                </a:endParaRPr>
              </a:p>
            </p:txBody>
          </p:sp>
        </p:grpSp>
        <p:sp>
          <p:nvSpPr>
            <p:cNvPr id="474" name="Google Shape;474;p32"/>
            <p:cNvSpPr/>
            <p:nvPr/>
          </p:nvSpPr>
          <p:spPr>
            <a:xfrm>
              <a:off x="4646959" y="1364720"/>
              <a:ext cx="1312708" cy="19157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sng" strike="noStrike" cap="none">
                  <a:solidFill>
                    <a:schemeClr val="lt1"/>
                  </a:solidFill>
                  <a:latin typeface="Georgia"/>
                  <a:ea typeface="Georgia"/>
                  <a:cs typeface="Georgia"/>
                  <a:sym typeface="Georgia"/>
                  <a:hlinkClick r:id="rId5"/>
                </a:rPr>
                <a:t>Digital Academy</a:t>
              </a:r>
              <a:endParaRPr sz="1200" b="0" i="0" u="none" strike="noStrike" cap="none">
                <a:solidFill>
                  <a:schemeClr val="lt1"/>
                </a:solidFill>
                <a:latin typeface="Georgia"/>
                <a:ea typeface="Georgia"/>
                <a:cs typeface="Georgia"/>
                <a:sym typeface="Georgia"/>
              </a:endParaRPr>
            </a:p>
          </p:txBody>
        </p:sp>
        <p:sp>
          <p:nvSpPr>
            <p:cNvPr id="475" name="Google Shape;475;p32"/>
            <p:cNvSpPr/>
            <p:nvPr/>
          </p:nvSpPr>
          <p:spPr>
            <a:xfrm>
              <a:off x="3086701" y="1594736"/>
              <a:ext cx="632866" cy="213003"/>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sng" strike="noStrike" cap="none">
                  <a:solidFill>
                    <a:schemeClr val="lt1"/>
                  </a:solidFill>
                  <a:latin typeface="Georgia"/>
                  <a:ea typeface="Georgia"/>
                  <a:cs typeface="Georgia"/>
                  <a:sym typeface="Georgia"/>
                  <a:hlinkClick r:id="rId3"/>
                </a:rPr>
                <a:t>Tell us</a:t>
              </a:r>
              <a:endParaRPr sz="1200" b="0" i="0" u="none" strike="noStrike" cap="none">
                <a:solidFill>
                  <a:schemeClr val="lt1"/>
                </a:solidFill>
                <a:latin typeface="Georgia"/>
                <a:ea typeface="Georgia"/>
                <a:cs typeface="Georgia"/>
                <a:sym typeface="Georgia"/>
              </a:endParaRPr>
            </a:p>
          </p:txBody>
        </p:sp>
      </p:grpSp>
      <p:sp>
        <p:nvSpPr>
          <p:cNvPr id="476" name="Google Shape;476;p32"/>
          <p:cNvSpPr/>
          <p:nvPr/>
        </p:nvSpPr>
        <p:spPr>
          <a:xfrm>
            <a:off x="4512037" y="2830867"/>
            <a:ext cx="719795" cy="201987"/>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0" u="sng" strike="noStrike" cap="none">
                <a:solidFill>
                  <a:schemeClr val="lt1"/>
                </a:solidFill>
                <a:latin typeface="Georgia"/>
                <a:ea typeface="Georgia"/>
                <a:cs typeface="Georgia"/>
                <a:sym typeface="Georgia"/>
                <a:hlinkClick r:id="rId3"/>
              </a:rPr>
              <a:t>with us</a:t>
            </a:r>
            <a:endParaRPr sz="1200" b="0" i="0" u="none" strike="noStrike" cap="none">
              <a:solidFill>
                <a:schemeClr val="lt1"/>
              </a:solidFill>
              <a:latin typeface="Georgia"/>
              <a:ea typeface="Georgia"/>
              <a:cs typeface="Georgia"/>
              <a:sym typeface="Georgia"/>
            </a:endParaRPr>
          </a:p>
        </p:txBody>
      </p:sp>
      <p:sp>
        <p:nvSpPr>
          <p:cNvPr id="477" name="Google Shape;477;p32"/>
          <p:cNvSpPr/>
          <p:nvPr/>
        </p:nvSpPr>
        <p:spPr>
          <a:xfrm>
            <a:off x="3086701" y="3826921"/>
            <a:ext cx="1435522" cy="190946"/>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0" u="sng" strike="noStrike" cap="none">
                <a:solidFill>
                  <a:schemeClr val="lt1"/>
                </a:solidFill>
                <a:latin typeface="Georgia"/>
                <a:ea typeface="Georgia"/>
                <a:cs typeface="Georgia"/>
                <a:sym typeface="Georgia"/>
                <a:hlinkClick r:id="rId4"/>
              </a:rPr>
              <a:t>learning resources</a:t>
            </a:r>
            <a:endParaRPr sz="1200" b="0" i="0" u="none" strike="noStrike" cap="none">
              <a:solidFill>
                <a:schemeClr val="lt1"/>
              </a:solidFill>
              <a:latin typeface="Georgia"/>
              <a:ea typeface="Georgia"/>
              <a:cs typeface="Georgia"/>
              <a:sym typeface="Georgi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12"/>
          <p:cNvSpPr/>
          <p:nvPr/>
        </p:nvSpPr>
        <p:spPr>
          <a:xfrm>
            <a:off x="167560" y="876101"/>
            <a:ext cx="8813667" cy="3020871"/>
          </a:xfrm>
          <a:prstGeom prst="rect">
            <a:avLst/>
          </a:prstGeom>
          <a:solidFill>
            <a:schemeClr val="accent2"/>
          </a:solidFill>
          <a:ln w="25400" cap="flat" cmpd="sng">
            <a:solidFill>
              <a:srgbClr val="38425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83" name="Google Shape;483;p12"/>
          <p:cNvSpPr txBox="1">
            <a:spLocks noGrp="1"/>
          </p:cNvSpPr>
          <p:nvPr>
            <p:ph type="title"/>
          </p:nvPr>
        </p:nvSpPr>
        <p:spPr>
          <a:xfrm>
            <a:off x="320909" y="142876"/>
            <a:ext cx="8502184" cy="552529"/>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1800"/>
              <a:buNone/>
            </a:pPr>
            <a:r>
              <a:rPr lang="en-US"/>
              <a:t>Governance and Partnerships </a:t>
            </a:r>
            <a:endParaRPr/>
          </a:p>
        </p:txBody>
      </p:sp>
      <p:sp>
        <p:nvSpPr>
          <p:cNvPr id="484" name="Google Shape;484;p12"/>
          <p:cNvSpPr txBox="1">
            <a:spLocks noGrp="1"/>
          </p:cNvSpPr>
          <p:nvPr>
            <p:ph type="sldNum" idx="12"/>
          </p:nvPr>
        </p:nvSpPr>
        <p:spPr>
          <a:xfrm>
            <a:off x="4420070" y="4850859"/>
            <a:ext cx="303860" cy="143252"/>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900"/>
              <a:buNone/>
            </a:pPr>
            <a:fld id="{00000000-1234-1234-1234-123412341234}" type="slidenum">
              <a:rPr lang="en-US"/>
              <a:t>17</a:t>
            </a:fld>
            <a:endParaRPr/>
          </a:p>
        </p:txBody>
      </p:sp>
      <p:sp>
        <p:nvSpPr>
          <p:cNvPr id="485" name="Google Shape;485;p12"/>
          <p:cNvSpPr txBox="1"/>
          <p:nvPr/>
        </p:nvSpPr>
        <p:spPr>
          <a:xfrm>
            <a:off x="4723930" y="1026684"/>
            <a:ext cx="4099163" cy="2674003"/>
          </a:xfrm>
          <a:prstGeom prst="rect">
            <a:avLst/>
          </a:prstGeom>
          <a:solidFill>
            <a:schemeClr val="lt1"/>
          </a:solidFill>
          <a:ln w="25400" cap="flat" cmpd="sng">
            <a:solidFill>
              <a:schemeClr val="accen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chemeClr val="accent3"/>
                </a:solidFill>
                <a:latin typeface="Georgia"/>
                <a:ea typeface="Georgia"/>
                <a:cs typeface="Georgia"/>
                <a:sym typeface="Georgia"/>
              </a:rPr>
              <a:t>Partnerships </a:t>
            </a:r>
            <a:endParaRPr sz="1600" b="1" i="0" u="none" strike="noStrike" cap="none">
              <a:solidFill>
                <a:schemeClr val="accent3"/>
              </a:solidFill>
              <a:latin typeface="Georgia"/>
              <a:ea typeface="Georgia"/>
              <a:cs typeface="Georgia"/>
              <a:sym typeface="Georgia"/>
            </a:endParaRPr>
          </a:p>
          <a:p>
            <a:pPr marL="171450" marR="0" lvl="0" indent="-104775" algn="l" rtl="0">
              <a:lnSpc>
                <a:spcPct val="100000"/>
              </a:lnSpc>
              <a:spcBef>
                <a:spcPts val="0"/>
              </a:spcBef>
              <a:spcAft>
                <a:spcPts val="0"/>
              </a:spcAft>
              <a:buClr>
                <a:srgbClr val="000000"/>
              </a:buClr>
              <a:buSzPts val="1050"/>
              <a:buFont typeface="Arial"/>
              <a:buNone/>
            </a:pPr>
            <a:endParaRPr sz="1000" b="1" i="0" u="none" strike="noStrike" cap="none">
              <a:solidFill>
                <a:schemeClr val="accent2"/>
              </a:solidFill>
              <a:latin typeface="Georgia"/>
              <a:ea typeface="Georgia"/>
              <a:cs typeface="Georgia"/>
              <a:sym typeface="Georgia"/>
            </a:endParaRPr>
          </a:p>
          <a:p>
            <a:pPr marL="457200" marR="0" lvl="0" indent="-317500" algn="l" rtl="0">
              <a:lnSpc>
                <a:spcPct val="100000"/>
              </a:lnSpc>
              <a:spcBef>
                <a:spcPts val="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Shared Services Canada</a:t>
            </a:r>
            <a:endParaRPr/>
          </a:p>
          <a:p>
            <a:pPr marL="457200" marR="0" lvl="0" indent="-317500" algn="l" rtl="0">
              <a:lnSpc>
                <a:spcPct val="100000"/>
              </a:lnSpc>
              <a:spcBef>
                <a:spcPts val="60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Public Services and Procurement Canada</a:t>
            </a:r>
            <a:endParaRPr/>
          </a:p>
          <a:p>
            <a:pPr marL="457200" marR="0" lvl="0" indent="-317500" algn="l" rtl="0">
              <a:lnSpc>
                <a:spcPct val="100000"/>
              </a:lnSpc>
              <a:spcBef>
                <a:spcPts val="60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Immigration, Refugees and Citizenship Canada</a:t>
            </a:r>
            <a:endParaRPr/>
          </a:p>
          <a:p>
            <a:pPr marL="457200" marR="0" lvl="0" indent="-317500" algn="l" rtl="0">
              <a:lnSpc>
                <a:spcPct val="100000"/>
              </a:lnSpc>
              <a:spcBef>
                <a:spcPts val="60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Employment and Social Development Canada</a:t>
            </a:r>
            <a:endParaRPr/>
          </a:p>
          <a:p>
            <a:pPr marL="457200" marR="0" lvl="0" indent="-317500" algn="l" rtl="0">
              <a:lnSpc>
                <a:spcPct val="100000"/>
              </a:lnSpc>
              <a:spcBef>
                <a:spcPts val="60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Department of National Defence </a:t>
            </a:r>
            <a:endParaRPr/>
          </a:p>
          <a:p>
            <a:pPr marL="457200" marR="0" lvl="0" indent="-317500" algn="l" rtl="0">
              <a:lnSpc>
                <a:spcPct val="100000"/>
              </a:lnSpc>
              <a:spcBef>
                <a:spcPts val="60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Transport Canada                                  </a:t>
            </a:r>
            <a:r>
              <a:rPr lang="en-US" sz="1400" b="1" i="0" u="none" strike="noStrike" cap="none">
                <a:solidFill>
                  <a:schemeClr val="dk1"/>
                </a:solidFill>
                <a:latin typeface="Georgia"/>
                <a:ea typeface="Georgia"/>
                <a:cs typeface="Georgia"/>
                <a:sym typeface="Georgia"/>
              </a:rPr>
              <a:t>… etc.</a:t>
            </a:r>
            <a:endParaRPr sz="1400" b="1" i="0" u="none" strike="noStrike" cap="none">
              <a:solidFill>
                <a:schemeClr val="dk1"/>
              </a:solidFill>
              <a:latin typeface="Arial"/>
              <a:ea typeface="Arial"/>
              <a:cs typeface="Arial"/>
              <a:sym typeface="Arial"/>
            </a:endParaRPr>
          </a:p>
          <a:p>
            <a:pPr marL="425450" marR="0" lvl="1" indent="-196850" algn="l" rtl="0">
              <a:lnSpc>
                <a:spcPct val="100000"/>
              </a:lnSpc>
              <a:spcBef>
                <a:spcPts val="600"/>
              </a:spcBef>
              <a:spcAft>
                <a:spcPts val="0"/>
              </a:spcAft>
              <a:buClr>
                <a:schemeClr val="accent2"/>
              </a:buClr>
              <a:buSzPts val="1400"/>
              <a:buFont typeface="Arial"/>
              <a:buNone/>
            </a:pPr>
            <a:endParaRPr sz="1400" b="0" i="0" u="none" strike="noStrike" cap="none">
              <a:solidFill>
                <a:schemeClr val="accent2"/>
              </a:solidFill>
              <a:latin typeface="Georgia"/>
              <a:ea typeface="Georgia"/>
              <a:cs typeface="Georgia"/>
              <a:sym typeface="Georgia"/>
            </a:endParaRPr>
          </a:p>
        </p:txBody>
      </p:sp>
      <p:sp>
        <p:nvSpPr>
          <p:cNvPr id="486" name="Google Shape;486;p12"/>
          <p:cNvSpPr txBox="1"/>
          <p:nvPr/>
        </p:nvSpPr>
        <p:spPr>
          <a:xfrm>
            <a:off x="320910" y="1026684"/>
            <a:ext cx="4236728" cy="2674004"/>
          </a:xfrm>
          <a:prstGeom prst="rect">
            <a:avLst/>
          </a:prstGeom>
          <a:solidFill>
            <a:schemeClr val="lt1"/>
          </a:solidFill>
          <a:ln w="25400" cap="flat" cmpd="sng">
            <a:solidFill>
              <a:schemeClr val="accen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chemeClr val="accent3"/>
                </a:solidFill>
                <a:latin typeface="Georgia"/>
                <a:ea typeface="Georgia"/>
                <a:cs typeface="Georgia"/>
                <a:sym typeface="Georgia"/>
              </a:rPr>
              <a:t>Steering Committee</a:t>
            </a:r>
            <a:endParaRPr sz="1600" b="1" i="0" u="none" strike="noStrike" cap="none">
              <a:solidFill>
                <a:schemeClr val="accent3"/>
              </a:solidFill>
              <a:latin typeface="Georgia"/>
              <a:ea typeface="Georgia"/>
              <a:cs typeface="Georgia"/>
              <a:sym typeface="Georgia"/>
            </a:endParaRPr>
          </a:p>
          <a:p>
            <a:pPr marL="171450" marR="0" lvl="0" indent="-104775" algn="l" rtl="0">
              <a:lnSpc>
                <a:spcPct val="100000"/>
              </a:lnSpc>
              <a:spcBef>
                <a:spcPts val="0"/>
              </a:spcBef>
              <a:spcAft>
                <a:spcPts val="0"/>
              </a:spcAft>
              <a:buClr>
                <a:srgbClr val="000000"/>
              </a:buClr>
              <a:buSzPts val="1050"/>
              <a:buFont typeface="Arial"/>
              <a:buNone/>
            </a:pPr>
            <a:endParaRPr sz="1000" b="1" i="0" u="none" strike="noStrike" cap="none">
              <a:solidFill>
                <a:schemeClr val="accent2"/>
              </a:solidFill>
              <a:latin typeface="Georgia"/>
              <a:ea typeface="Georgia"/>
              <a:cs typeface="Georgia"/>
              <a:sym typeface="Georgia"/>
            </a:endParaRPr>
          </a:p>
          <a:p>
            <a:pPr marL="457200" marR="0" lvl="0" indent="-317500" algn="l" rtl="0">
              <a:lnSpc>
                <a:spcPct val="100000"/>
              </a:lnSpc>
              <a:spcBef>
                <a:spcPts val="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Treasury Board of Canada Secretariat </a:t>
            </a:r>
            <a:endParaRPr sz="1400" b="0" i="0" u="none" strike="noStrike" cap="none">
              <a:solidFill>
                <a:schemeClr val="dk1"/>
              </a:solidFill>
              <a:latin typeface="Georgia"/>
              <a:ea typeface="Georgia"/>
              <a:cs typeface="Georgia"/>
              <a:sym typeface="Georgia"/>
            </a:endParaRPr>
          </a:p>
          <a:p>
            <a:pPr marL="457200" marR="0" lvl="0" indent="-317500" algn="l" rtl="0">
              <a:lnSpc>
                <a:spcPct val="100000"/>
              </a:lnSpc>
              <a:spcBef>
                <a:spcPts val="60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Innovation, Science and Economic Development Canada</a:t>
            </a:r>
            <a:endParaRPr/>
          </a:p>
          <a:p>
            <a:pPr marL="457200" marR="0" lvl="0" indent="-317500" algn="l" rtl="0">
              <a:lnSpc>
                <a:spcPct val="100000"/>
              </a:lnSpc>
              <a:spcBef>
                <a:spcPts val="60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Canadian Digital Services</a:t>
            </a:r>
            <a:endParaRPr/>
          </a:p>
          <a:p>
            <a:pPr marL="457200" marR="0" lvl="0" indent="-317500" algn="l" rtl="0">
              <a:lnSpc>
                <a:spcPct val="100000"/>
              </a:lnSpc>
              <a:spcBef>
                <a:spcPts val="60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Statistics Canada</a:t>
            </a:r>
            <a:endParaRPr/>
          </a:p>
          <a:p>
            <a:pPr marL="457200" marR="0" lvl="0" indent="-317500" algn="l" rtl="0">
              <a:lnSpc>
                <a:spcPct val="100000"/>
              </a:lnSpc>
              <a:spcBef>
                <a:spcPts val="60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University of Ottawa</a:t>
            </a:r>
            <a:endParaRPr/>
          </a:p>
          <a:p>
            <a:pPr marL="457200" marR="0" lvl="0" indent="-317500" algn="l" rtl="0">
              <a:lnSpc>
                <a:spcPct val="100000"/>
              </a:lnSpc>
              <a:spcBef>
                <a:spcPts val="60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Institute on Governance </a:t>
            </a:r>
            <a:endParaRPr/>
          </a:p>
          <a:p>
            <a:pPr marL="457200" marR="0" lvl="0" indent="-228600" algn="l" rtl="0">
              <a:lnSpc>
                <a:spcPct val="100000"/>
              </a:lnSpc>
              <a:spcBef>
                <a:spcPts val="600"/>
              </a:spcBef>
              <a:spcAft>
                <a:spcPts val="0"/>
              </a:spcAft>
              <a:buClr>
                <a:schemeClr val="accent2"/>
              </a:buClr>
              <a:buSzPts val="1400"/>
              <a:buFont typeface="Georgia"/>
              <a:buNone/>
            </a:pPr>
            <a:endParaRPr sz="1400" b="0" i="0" u="none" strike="noStrike" cap="none">
              <a:solidFill>
                <a:schemeClr val="dk1"/>
              </a:solidFill>
              <a:latin typeface="Arial"/>
              <a:ea typeface="Arial"/>
              <a:cs typeface="Arial"/>
              <a:sym typeface="Arial"/>
            </a:endParaRPr>
          </a:p>
          <a:p>
            <a:pPr marL="425450" marR="0" lvl="1" indent="-196850" algn="l" rtl="0">
              <a:lnSpc>
                <a:spcPct val="100000"/>
              </a:lnSpc>
              <a:spcBef>
                <a:spcPts val="0"/>
              </a:spcBef>
              <a:spcAft>
                <a:spcPts val="0"/>
              </a:spcAft>
              <a:buClr>
                <a:schemeClr val="accent2"/>
              </a:buClr>
              <a:buSzPts val="1400"/>
              <a:buFont typeface="Arial"/>
              <a:buNone/>
            </a:pPr>
            <a:endParaRPr sz="1400" b="0" i="0" u="none" strike="noStrike" cap="none">
              <a:solidFill>
                <a:schemeClr val="accent2"/>
              </a:solidFill>
              <a:latin typeface="Georgia"/>
              <a:ea typeface="Georgia"/>
              <a:cs typeface="Georgia"/>
              <a:sym typeface="Georgi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13"/>
          <p:cNvSpPr txBox="1">
            <a:spLocks noGrp="1"/>
          </p:cNvSpPr>
          <p:nvPr>
            <p:ph type="title"/>
          </p:nvPr>
        </p:nvSpPr>
        <p:spPr>
          <a:xfrm>
            <a:off x="286331" y="152364"/>
            <a:ext cx="8502184" cy="523831"/>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1800"/>
              <a:buNone/>
            </a:pPr>
            <a:r>
              <a:rPr lang="en-US"/>
              <a:t>Digital Fellows</a:t>
            </a:r>
            <a:endParaRPr/>
          </a:p>
        </p:txBody>
      </p:sp>
      <p:sp>
        <p:nvSpPr>
          <p:cNvPr id="492" name="Google Shape;492;p13"/>
          <p:cNvSpPr txBox="1">
            <a:spLocks noGrp="1"/>
          </p:cNvSpPr>
          <p:nvPr>
            <p:ph type="sldNum" idx="12"/>
          </p:nvPr>
        </p:nvSpPr>
        <p:spPr>
          <a:xfrm>
            <a:off x="4408544" y="4597286"/>
            <a:ext cx="303860" cy="143252"/>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900"/>
              <a:buNone/>
            </a:pPr>
            <a:fld id="{00000000-1234-1234-1234-123412341234}" type="slidenum">
              <a:rPr lang="en-US"/>
              <a:t>18</a:t>
            </a:fld>
            <a:endParaRPr/>
          </a:p>
        </p:txBody>
      </p:sp>
      <p:sp>
        <p:nvSpPr>
          <p:cNvPr id="493" name="Google Shape;493;p13"/>
          <p:cNvSpPr/>
          <p:nvPr/>
        </p:nvSpPr>
        <p:spPr>
          <a:xfrm>
            <a:off x="215153" y="676195"/>
            <a:ext cx="8748272"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Georgia"/>
                <a:ea typeface="Georgia"/>
                <a:cs typeface="Georgia"/>
                <a:sym typeface="Georgia"/>
              </a:rPr>
              <a:t>The Canada School of Public Service's Digital Fellowship aims to bring together a multi-disciplinary community of leaders to help develop and steer the Digital Academy’s learning programs. This will help ensure the academy's work meets the government's needs, and showcases the Government of Canada's most forward-looking projects and organizations.</a:t>
            </a:r>
            <a:endParaRPr/>
          </a:p>
        </p:txBody>
      </p:sp>
      <p:pic>
        <p:nvPicPr>
          <p:cNvPr id="494" name="Google Shape;494;p13"/>
          <p:cNvPicPr preferRelativeResize="0"/>
          <p:nvPr/>
        </p:nvPicPr>
        <p:blipFill rotWithShape="1">
          <a:blip r:embed="rId3">
            <a:alphaModFix/>
          </a:blip>
          <a:srcRect r="74250"/>
          <a:stretch/>
        </p:blipFill>
        <p:spPr>
          <a:xfrm>
            <a:off x="605218" y="1405218"/>
            <a:ext cx="1004587" cy="1500371"/>
          </a:xfrm>
          <a:prstGeom prst="rect">
            <a:avLst/>
          </a:prstGeom>
          <a:noFill/>
          <a:ln>
            <a:noFill/>
          </a:ln>
        </p:spPr>
      </p:pic>
      <p:pic>
        <p:nvPicPr>
          <p:cNvPr id="495" name="Google Shape;495;p13"/>
          <p:cNvPicPr preferRelativeResize="0"/>
          <p:nvPr/>
        </p:nvPicPr>
        <p:blipFill rotWithShape="1">
          <a:blip r:embed="rId4">
            <a:alphaModFix/>
          </a:blip>
          <a:srcRect l="-1" r="77318"/>
          <a:stretch/>
        </p:blipFill>
        <p:spPr>
          <a:xfrm>
            <a:off x="4408544" y="1405218"/>
            <a:ext cx="878071" cy="1365652"/>
          </a:xfrm>
          <a:prstGeom prst="rect">
            <a:avLst/>
          </a:prstGeom>
          <a:noFill/>
          <a:ln>
            <a:noFill/>
          </a:ln>
        </p:spPr>
      </p:pic>
      <p:pic>
        <p:nvPicPr>
          <p:cNvPr id="496" name="Google Shape;496;p13"/>
          <p:cNvPicPr preferRelativeResize="0"/>
          <p:nvPr/>
        </p:nvPicPr>
        <p:blipFill rotWithShape="1">
          <a:blip r:embed="rId3">
            <a:alphaModFix/>
          </a:blip>
          <a:srcRect l="77089"/>
          <a:stretch/>
        </p:blipFill>
        <p:spPr>
          <a:xfrm>
            <a:off x="1609805" y="1405219"/>
            <a:ext cx="893775" cy="1500371"/>
          </a:xfrm>
          <a:prstGeom prst="rect">
            <a:avLst/>
          </a:prstGeom>
          <a:noFill/>
          <a:ln>
            <a:noFill/>
          </a:ln>
        </p:spPr>
      </p:pic>
      <p:pic>
        <p:nvPicPr>
          <p:cNvPr id="497" name="Google Shape;497;p13"/>
          <p:cNvPicPr preferRelativeResize="0"/>
          <p:nvPr/>
        </p:nvPicPr>
        <p:blipFill rotWithShape="1">
          <a:blip r:embed="rId3">
            <a:alphaModFix/>
          </a:blip>
          <a:srcRect l="24831" r="23861"/>
          <a:stretch/>
        </p:blipFill>
        <p:spPr>
          <a:xfrm>
            <a:off x="2406853" y="1405220"/>
            <a:ext cx="2001691" cy="1500371"/>
          </a:xfrm>
          <a:prstGeom prst="rect">
            <a:avLst/>
          </a:prstGeom>
          <a:noFill/>
          <a:ln>
            <a:noFill/>
          </a:ln>
        </p:spPr>
      </p:pic>
      <p:pic>
        <p:nvPicPr>
          <p:cNvPr id="498" name="Google Shape;498;p13"/>
          <p:cNvPicPr preferRelativeResize="0"/>
          <p:nvPr/>
        </p:nvPicPr>
        <p:blipFill rotWithShape="1">
          <a:blip r:embed="rId5">
            <a:alphaModFix/>
          </a:blip>
          <a:srcRect/>
          <a:stretch/>
        </p:blipFill>
        <p:spPr>
          <a:xfrm>
            <a:off x="605218" y="2864298"/>
            <a:ext cx="1877911" cy="1533971"/>
          </a:xfrm>
          <a:prstGeom prst="rect">
            <a:avLst/>
          </a:prstGeom>
          <a:noFill/>
          <a:ln>
            <a:noFill/>
          </a:ln>
        </p:spPr>
      </p:pic>
      <p:sp>
        <p:nvSpPr>
          <p:cNvPr id="499" name="Google Shape;499;p13"/>
          <p:cNvSpPr/>
          <p:nvPr/>
        </p:nvSpPr>
        <p:spPr>
          <a:xfrm rot="-5400000">
            <a:off x="-938570" y="2719683"/>
            <a:ext cx="2761483" cy="215153"/>
          </a:xfrm>
          <a:prstGeom prst="rect">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Internal Fellows</a:t>
            </a:r>
            <a:endParaRPr sz="1400" b="0" i="0" u="none" strike="noStrike" cap="none">
              <a:solidFill>
                <a:schemeClr val="lt1"/>
              </a:solidFill>
              <a:latin typeface="Arial"/>
              <a:ea typeface="Arial"/>
              <a:cs typeface="Arial"/>
              <a:sym typeface="Arial"/>
            </a:endParaRPr>
          </a:p>
        </p:txBody>
      </p:sp>
      <p:pic>
        <p:nvPicPr>
          <p:cNvPr id="500" name="Google Shape;500;p13"/>
          <p:cNvPicPr preferRelativeResize="0"/>
          <p:nvPr/>
        </p:nvPicPr>
        <p:blipFill rotWithShape="1">
          <a:blip r:embed="rId4">
            <a:alphaModFix/>
          </a:blip>
          <a:srcRect l="50210" r="-4120"/>
          <a:stretch/>
        </p:blipFill>
        <p:spPr>
          <a:xfrm>
            <a:off x="2439078" y="2864298"/>
            <a:ext cx="2086819" cy="1365652"/>
          </a:xfrm>
          <a:prstGeom prst="rect">
            <a:avLst/>
          </a:prstGeom>
          <a:noFill/>
          <a:ln>
            <a:noFill/>
          </a:ln>
        </p:spPr>
      </p:pic>
      <p:pic>
        <p:nvPicPr>
          <p:cNvPr id="501" name="Google Shape;501;p13"/>
          <p:cNvPicPr preferRelativeResize="0"/>
          <p:nvPr/>
        </p:nvPicPr>
        <p:blipFill rotWithShape="1">
          <a:blip r:embed="rId4">
            <a:alphaModFix/>
          </a:blip>
          <a:srcRect l="24503" r="49293"/>
          <a:stretch/>
        </p:blipFill>
        <p:spPr>
          <a:xfrm>
            <a:off x="4340878" y="2864298"/>
            <a:ext cx="1014292" cy="1365652"/>
          </a:xfrm>
          <a:prstGeom prst="rect">
            <a:avLst/>
          </a:prstGeom>
          <a:noFill/>
          <a:ln>
            <a:noFill/>
          </a:ln>
        </p:spPr>
      </p:pic>
      <p:sp>
        <p:nvSpPr>
          <p:cNvPr id="502" name="Google Shape;502;p13"/>
          <p:cNvSpPr/>
          <p:nvPr/>
        </p:nvSpPr>
        <p:spPr>
          <a:xfrm rot="-5400000">
            <a:off x="4385525" y="2719682"/>
            <a:ext cx="2761483" cy="215153"/>
          </a:xfrm>
          <a:prstGeom prst="rect">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External Fellows</a:t>
            </a:r>
            <a:endParaRPr sz="1400" b="0" i="0" u="none" strike="noStrike" cap="none">
              <a:solidFill>
                <a:schemeClr val="lt1"/>
              </a:solidFill>
              <a:latin typeface="Arial"/>
              <a:ea typeface="Arial"/>
              <a:cs typeface="Arial"/>
              <a:sym typeface="Arial"/>
            </a:endParaRPr>
          </a:p>
        </p:txBody>
      </p:sp>
      <p:sp>
        <p:nvSpPr>
          <p:cNvPr id="503" name="Google Shape;503;p13"/>
          <p:cNvSpPr/>
          <p:nvPr/>
        </p:nvSpPr>
        <p:spPr>
          <a:xfrm>
            <a:off x="5148035" y="1446518"/>
            <a:ext cx="3634548" cy="1877437"/>
          </a:xfrm>
          <a:prstGeom prst="rect">
            <a:avLst/>
          </a:prstGeom>
          <a:noFill/>
          <a:ln>
            <a:noFill/>
          </a:ln>
        </p:spPr>
        <p:txBody>
          <a:bodyPr spcFirstLastPara="1" wrap="square" lIns="91425" tIns="45700" rIns="91425" bIns="45700" anchor="t" anchorCtr="0">
            <a:spAutoFit/>
          </a:bodyPr>
          <a:lstStyle/>
          <a:p>
            <a:pPr marL="1087967" marR="0" lvl="5" indent="-285750" algn="l" rtl="0">
              <a:lnSpc>
                <a:spcPct val="100000"/>
              </a:lnSpc>
              <a:spcBef>
                <a:spcPts val="1200"/>
              </a:spcBef>
              <a:spcAft>
                <a:spcPts val="0"/>
              </a:spcAft>
              <a:buClr>
                <a:srgbClr val="000000"/>
              </a:buClr>
              <a:buSzPts val="2000"/>
              <a:buFont typeface="Arial"/>
              <a:buChar char="•"/>
            </a:pPr>
            <a:r>
              <a:rPr lang="en-US" sz="1200">
                <a:latin typeface="Georgia"/>
                <a:ea typeface="Georgia"/>
                <a:cs typeface="Georgia"/>
                <a:sym typeface="Georgia"/>
              </a:rPr>
              <a:t>T</a:t>
            </a:r>
            <a:r>
              <a:rPr lang="en-US" sz="1200" b="0" i="0" u="none" strike="noStrike" cap="none">
                <a:solidFill>
                  <a:srgbClr val="000000"/>
                </a:solidFill>
                <a:latin typeface="Georgia"/>
                <a:ea typeface="Georgia"/>
                <a:cs typeface="Georgia"/>
                <a:sym typeface="Georgia"/>
              </a:rPr>
              <a:t>hree Fellows to be announced November 2019</a:t>
            </a:r>
            <a:endParaRPr sz="1200" b="0" i="0" u="none" strike="noStrike" cap="none">
              <a:solidFill>
                <a:srgbClr val="000000"/>
              </a:solidFill>
              <a:latin typeface="Georgia"/>
              <a:ea typeface="Georgia"/>
              <a:cs typeface="Georgia"/>
              <a:sym typeface="Georgia"/>
            </a:endParaRPr>
          </a:p>
          <a:p>
            <a:pPr marL="1087967" marR="0" lvl="5" indent="-285750" algn="l" rtl="0">
              <a:lnSpc>
                <a:spcPct val="100000"/>
              </a:lnSpc>
              <a:spcBef>
                <a:spcPts val="1200"/>
              </a:spcBef>
              <a:spcAft>
                <a:spcPts val="0"/>
              </a:spcAft>
              <a:buClr>
                <a:srgbClr val="000000"/>
              </a:buClr>
              <a:buSzPts val="2000"/>
              <a:buFont typeface="Arial"/>
              <a:buChar char="•"/>
            </a:pPr>
            <a:r>
              <a:rPr lang="en-US" sz="1200" b="0" i="0" u="none" strike="noStrike" cap="none">
                <a:solidFill>
                  <a:srgbClr val="000000"/>
                </a:solidFill>
                <a:latin typeface="Georgia"/>
                <a:ea typeface="Georgia"/>
                <a:cs typeface="Georgia"/>
                <a:sym typeface="Georgia"/>
              </a:rPr>
              <a:t>Leading Canadian experts on design, data ethics, and digital inclusion</a:t>
            </a:r>
            <a:endParaRPr sz="1200" b="0" i="0" u="none" strike="noStrike" cap="none">
              <a:solidFill>
                <a:srgbClr val="000000"/>
              </a:solidFill>
              <a:latin typeface="Georgia"/>
              <a:ea typeface="Georgia"/>
              <a:cs typeface="Georgia"/>
              <a:sym typeface="Georgi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6"/>
          <p:cNvSpPr txBox="1">
            <a:spLocks noGrp="1"/>
          </p:cNvSpPr>
          <p:nvPr>
            <p:ph type="title"/>
          </p:nvPr>
        </p:nvSpPr>
        <p:spPr>
          <a:xfrm>
            <a:off x="320040" y="154808"/>
            <a:ext cx="8502300" cy="581238"/>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SzPts val="1400"/>
              <a:buNone/>
            </a:pPr>
            <a:r>
              <a:rPr lang="en-US" sz="3000">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2"/>
                  </a:ext>
                </a:extLst>
              </a:rPr>
              <a:t>Ten things</a:t>
            </a:r>
            <a:r>
              <a:rPr lang="en-US" sz="3000"/>
              <a:t> you can do to be digital today</a:t>
            </a:r>
            <a:endParaRPr sz="3000"/>
          </a:p>
        </p:txBody>
      </p:sp>
      <p:sp>
        <p:nvSpPr>
          <p:cNvPr id="509" name="Google Shape;509;p6"/>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Clr>
                <a:srgbClr val="000000"/>
              </a:buClr>
              <a:buSzPts val="700"/>
              <a:buFont typeface="Arial"/>
              <a:buNone/>
            </a:pPr>
            <a:fld id="{00000000-1234-1234-1234-123412341234}" type="slidenum">
              <a:rPr lang="en-US"/>
              <a:t>19</a:t>
            </a:fld>
            <a:endParaRPr/>
          </a:p>
        </p:txBody>
      </p:sp>
      <p:sp>
        <p:nvSpPr>
          <p:cNvPr id="510" name="Google Shape;510;p6"/>
          <p:cNvSpPr/>
          <p:nvPr/>
        </p:nvSpPr>
        <p:spPr>
          <a:xfrm>
            <a:off x="411480" y="949570"/>
            <a:ext cx="1572174" cy="1502331"/>
          </a:xfrm>
          <a:prstGeom prst="rect">
            <a:avLst/>
          </a:prstGeom>
          <a:solidFill>
            <a:schemeClr val="accent4"/>
          </a:solidFill>
          <a:ln w="25400" cap="flat" cmpd="sng">
            <a:solidFill>
              <a:srgbClr val="9E9E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Georgia"/>
                <a:ea typeface="Georgia"/>
                <a:cs typeface="Georgia"/>
                <a:sym typeface="Georgia"/>
              </a:rPr>
              <a:t>Start watching busrides.ca</a:t>
            </a:r>
            <a:endParaRPr sz="1400" b="1" i="0" u="none" strike="noStrike" cap="none">
              <a:solidFill>
                <a:schemeClr val="dk1"/>
              </a:solidFill>
              <a:latin typeface="Arial"/>
              <a:ea typeface="Arial"/>
              <a:cs typeface="Arial"/>
              <a:sym typeface="Arial"/>
            </a:endParaRPr>
          </a:p>
        </p:txBody>
      </p:sp>
      <p:sp>
        <p:nvSpPr>
          <p:cNvPr id="511" name="Google Shape;511;p6"/>
          <p:cNvSpPr/>
          <p:nvPr/>
        </p:nvSpPr>
        <p:spPr>
          <a:xfrm>
            <a:off x="2074957" y="949569"/>
            <a:ext cx="1572174" cy="1502331"/>
          </a:xfrm>
          <a:prstGeom prst="rect">
            <a:avLst/>
          </a:prstGeom>
          <a:solidFill>
            <a:schemeClr val="accent4"/>
          </a:solidFill>
          <a:ln w="25400" cap="flat" cmpd="sng">
            <a:solidFill>
              <a:srgbClr val="9E9E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0"/>
              </a:spcBef>
              <a:spcAft>
                <a:spcPts val="0"/>
              </a:spcAft>
              <a:buClr>
                <a:srgbClr val="000000"/>
              </a:buClr>
              <a:buSzPts val="1400"/>
              <a:buFont typeface="Arial"/>
              <a:buNone/>
            </a:pPr>
            <a:r>
              <a:rPr lang="en-US" sz="1400" b="0" i="0" u="none" strike="noStrike" cap="none">
                <a:solidFill>
                  <a:srgbClr val="1D1C1D"/>
                </a:solidFill>
                <a:latin typeface="Georgia"/>
                <a:ea typeface="Georgia"/>
                <a:cs typeface="Georgia"/>
                <a:sym typeface="Georgia"/>
              </a:rPr>
              <a:t>Start doing a daily stand-up</a:t>
            </a:r>
            <a:endParaRPr sz="1400" b="0" i="0" u="none" strike="noStrike" cap="none">
              <a:solidFill>
                <a:srgbClr val="000000"/>
              </a:solidFill>
              <a:latin typeface="Arial"/>
              <a:ea typeface="Arial"/>
              <a:cs typeface="Arial"/>
              <a:sym typeface="Arial"/>
            </a:endParaRPr>
          </a:p>
        </p:txBody>
      </p:sp>
      <p:sp>
        <p:nvSpPr>
          <p:cNvPr id="512" name="Google Shape;512;p6"/>
          <p:cNvSpPr/>
          <p:nvPr/>
        </p:nvSpPr>
        <p:spPr>
          <a:xfrm>
            <a:off x="3738434" y="949570"/>
            <a:ext cx="1572174" cy="1502331"/>
          </a:xfrm>
          <a:prstGeom prst="rect">
            <a:avLst/>
          </a:prstGeom>
          <a:solidFill>
            <a:schemeClr val="accent4"/>
          </a:solidFill>
          <a:ln w="25400" cap="flat" cmpd="sng">
            <a:solidFill>
              <a:srgbClr val="9E9E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0"/>
              </a:spcBef>
              <a:spcAft>
                <a:spcPts val="0"/>
              </a:spcAft>
              <a:buClr>
                <a:srgbClr val="000000"/>
              </a:buClr>
              <a:buSzPts val="1200"/>
              <a:buFont typeface="Arial"/>
              <a:buNone/>
            </a:pPr>
            <a:r>
              <a:rPr lang="en-US" sz="1200" b="0" i="0" u="none" strike="noStrike" cap="none">
                <a:solidFill>
                  <a:srgbClr val="1D1C1D"/>
                </a:solidFill>
                <a:latin typeface="Georgia"/>
                <a:ea typeface="Georgia"/>
                <a:cs typeface="Georgia"/>
                <a:sym typeface="Georgia"/>
              </a:rPr>
              <a:t>Organize a focus group or user testing session for your next product / service release</a:t>
            </a:r>
            <a:endParaRPr sz="1400" b="0" i="0" u="none" strike="noStrike" cap="none">
              <a:solidFill>
                <a:srgbClr val="000000"/>
              </a:solidFill>
              <a:latin typeface="Arial"/>
              <a:ea typeface="Arial"/>
              <a:cs typeface="Arial"/>
              <a:sym typeface="Arial"/>
            </a:endParaRPr>
          </a:p>
        </p:txBody>
      </p:sp>
      <p:sp>
        <p:nvSpPr>
          <p:cNvPr id="513" name="Google Shape;513;p6"/>
          <p:cNvSpPr/>
          <p:nvPr/>
        </p:nvSpPr>
        <p:spPr>
          <a:xfrm>
            <a:off x="5401912" y="949569"/>
            <a:ext cx="1572174" cy="1502331"/>
          </a:xfrm>
          <a:prstGeom prst="rect">
            <a:avLst/>
          </a:prstGeom>
          <a:solidFill>
            <a:schemeClr val="accent4"/>
          </a:solidFill>
          <a:ln w="25400" cap="flat" cmpd="sng">
            <a:solidFill>
              <a:srgbClr val="9E9E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1D1C1D"/>
                </a:solidFill>
                <a:latin typeface="Georgia"/>
                <a:ea typeface="Georgia"/>
                <a:cs typeface="Georgia"/>
                <a:sym typeface="Georgia"/>
              </a:rPr>
              <a:t>Use a communications or project management tool</a:t>
            </a:r>
            <a:endParaRPr sz="1400" b="0" i="0" u="none" strike="noStrike" cap="none">
              <a:solidFill>
                <a:schemeClr val="lt1"/>
              </a:solidFill>
              <a:latin typeface="Arial"/>
              <a:ea typeface="Arial"/>
              <a:cs typeface="Arial"/>
              <a:sym typeface="Arial"/>
            </a:endParaRPr>
          </a:p>
        </p:txBody>
      </p:sp>
      <p:sp>
        <p:nvSpPr>
          <p:cNvPr id="514" name="Google Shape;514;p6"/>
          <p:cNvSpPr/>
          <p:nvPr/>
        </p:nvSpPr>
        <p:spPr>
          <a:xfrm>
            <a:off x="7065389" y="949569"/>
            <a:ext cx="1572174" cy="1502331"/>
          </a:xfrm>
          <a:prstGeom prst="rect">
            <a:avLst/>
          </a:prstGeom>
          <a:solidFill>
            <a:schemeClr val="accent4"/>
          </a:solidFill>
          <a:ln w="25400" cap="flat" cmpd="sng">
            <a:solidFill>
              <a:srgbClr val="9E9E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1D1C1D"/>
                </a:solidFill>
                <a:latin typeface="Georgia"/>
                <a:ea typeface="Georgia"/>
                <a:cs typeface="Georgia"/>
                <a:sym typeface="Georgia"/>
              </a:rPr>
              <a:t>Organize a retrospective for a recent project and iterate</a:t>
            </a:r>
            <a:endParaRPr sz="1400" b="0" i="0" u="none" strike="noStrike" cap="none">
              <a:solidFill>
                <a:schemeClr val="lt1"/>
              </a:solidFill>
              <a:latin typeface="Arial"/>
              <a:ea typeface="Arial"/>
              <a:cs typeface="Arial"/>
              <a:sym typeface="Arial"/>
            </a:endParaRPr>
          </a:p>
        </p:txBody>
      </p:sp>
      <p:sp>
        <p:nvSpPr>
          <p:cNvPr id="515" name="Google Shape;515;p6"/>
          <p:cNvSpPr/>
          <p:nvPr/>
        </p:nvSpPr>
        <p:spPr>
          <a:xfrm>
            <a:off x="411480" y="2647638"/>
            <a:ext cx="1572174" cy="1502331"/>
          </a:xfrm>
          <a:prstGeom prst="rect">
            <a:avLst/>
          </a:prstGeom>
          <a:solidFill>
            <a:schemeClr val="accent4"/>
          </a:solidFill>
          <a:ln w="25400" cap="flat" cmpd="sng">
            <a:solidFill>
              <a:srgbClr val="9E9E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0"/>
              </a:spcBef>
              <a:spcAft>
                <a:spcPts val="0"/>
              </a:spcAft>
              <a:buClr>
                <a:srgbClr val="000000"/>
              </a:buClr>
              <a:buSzPts val="1400"/>
              <a:buFont typeface="Arial"/>
              <a:buNone/>
            </a:pPr>
            <a:r>
              <a:rPr lang="en-US" sz="1400" b="0" i="0" u="none" strike="noStrike" cap="none">
                <a:solidFill>
                  <a:srgbClr val="1D1C1D"/>
                </a:solidFill>
                <a:latin typeface="Georgia"/>
                <a:ea typeface="Georgia"/>
                <a:cs typeface="Georgia"/>
                <a:sym typeface="Georgia"/>
              </a:rPr>
              <a:t>Organize a sprint for your next project</a:t>
            </a:r>
            <a:endParaRPr sz="1400" b="0" i="0" u="none" strike="noStrike" cap="none">
              <a:solidFill>
                <a:srgbClr val="000000"/>
              </a:solidFill>
              <a:latin typeface="Arial"/>
              <a:ea typeface="Arial"/>
              <a:cs typeface="Arial"/>
              <a:sym typeface="Arial"/>
            </a:endParaRPr>
          </a:p>
        </p:txBody>
      </p:sp>
      <p:sp>
        <p:nvSpPr>
          <p:cNvPr id="516" name="Google Shape;516;p6"/>
          <p:cNvSpPr/>
          <p:nvPr/>
        </p:nvSpPr>
        <p:spPr>
          <a:xfrm>
            <a:off x="2074957" y="2647638"/>
            <a:ext cx="1572174" cy="1502331"/>
          </a:xfrm>
          <a:prstGeom prst="rect">
            <a:avLst/>
          </a:prstGeom>
          <a:solidFill>
            <a:schemeClr val="accent4"/>
          </a:solidFill>
          <a:ln w="25400" cap="flat" cmpd="sng">
            <a:solidFill>
              <a:srgbClr val="9E9E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0"/>
              </a:spcBef>
              <a:spcAft>
                <a:spcPts val="0"/>
              </a:spcAft>
              <a:buClr>
                <a:srgbClr val="000000"/>
              </a:buClr>
              <a:buSzPts val="1400"/>
              <a:buFont typeface="Arial"/>
              <a:buNone/>
            </a:pPr>
            <a:r>
              <a:rPr lang="en-US" sz="1400" b="0" i="0" u="none" strike="noStrike" cap="none">
                <a:solidFill>
                  <a:schemeClr val="dk1"/>
                </a:solidFill>
                <a:latin typeface="Georgia"/>
                <a:ea typeface="Georgia"/>
                <a:cs typeface="Georgia"/>
                <a:sym typeface="Georgia"/>
              </a:rPr>
              <a:t>Visualize your work to be transparent and work in the open</a:t>
            </a:r>
            <a:endParaRPr sz="1400" b="0" i="0" u="none" strike="noStrike" cap="none">
              <a:solidFill>
                <a:srgbClr val="000000"/>
              </a:solidFill>
              <a:latin typeface="Arial"/>
              <a:ea typeface="Arial"/>
              <a:cs typeface="Arial"/>
              <a:sym typeface="Arial"/>
            </a:endParaRPr>
          </a:p>
        </p:txBody>
      </p:sp>
      <p:sp>
        <p:nvSpPr>
          <p:cNvPr id="517" name="Google Shape;517;p6"/>
          <p:cNvSpPr/>
          <p:nvPr/>
        </p:nvSpPr>
        <p:spPr>
          <a:xfrm>
            <a:off x="3738434" y="2647638"/>
            <a:ext cx="1572174" cy="1502331"/>
          </a:xfrm>
          <a:prstGeom prst="rect">
            <a:avLst/>
          </a:prstGeom>
          <a:solidFill>
            <a:schemeClr val="accent4"/>
          </a:solidFill>
          <a:ln w="25400" cap="flat" cmpd="sng">
            <a:solidFill>
              <a:srgbClr val="9E9E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Georgia"/>
                <a:ea typeface="Georgia"/>
                <a:cs typeface="Georgia"/>
                <a:sym typeface="Georgia"/>
              </a:rPr>
              <a:t>Record the start and finish times of all items to have simple metrics</a:t>
            </a:r>
            <a:endParaRPr sz="1400" b="0" i="0" u="none" strike="noStrike" cap="none">
              <a:solidFill>
                <a:schemeClr val="dk1"/>
              </a:solidFill>
              <a:latin typeface="Arial"/>
              <a:ea typeface="Arial"/>
              <a:cs typeface="Arial"/>
              <a:sym typeface="Arial"/>
            </a:endParaRPr>
          </a:p>
        </p:txBody>
      </p:sp>
      <p:sp>
        <p:nvSpPr>
          <p:cNvPr id="518" name="Google Shape;518;p6"/>
          <p:cNvSpPr/>
          <p:nvPr/>
        </p:nvSpPr>
        <p:spPr>
          <a:xfrm>
            <a:off x="5401912" y="2647636"/>
            <a:ext cx="1572174" cy="1502331"/>
          </a:xfrm>
          <a:prstGeom prst="rect">
            <a:avLst/>
          </a:prstGeom>
          <a:solidFill>
            <a:schemeClr val="accent4"/>
          </a:solidFill>
          <a:ln w="25400" cap="flat" cmpd="sng">
            <a:solidFill>
              <a:srgbClr val="9E9E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0"/>
              </a:spcBef>
              <a:spcAft>
                <a:spcPts val="0"/>
              </a:spcAft>
              <a:buClr>
                <a:srgbClr val="000000"/>
              </a:buClr>
              <a:buSzPts val="1200"/>
              <a:buFont typeface="Arial"/>
              <a:buNone/>
            </a:pPr>
            <a:r>
              <a:rPr lang="en-US" sz="1200" b="0" i="0" u="none" strike="noStrike" cap="none">
                <a:solidFill>
                  <a:schemeClr val="dk1"/>
                </a:solidFill>
                <a:latin typeface="Georgia"/>
                <a:ea typeface="Georgia"/>
                <a:cs typeface="Georgia"/>
                <a:sym typeface="Georgia"/>
              </a:rPr>
              <a:t>Take a course to enhance your learning on terminology, processes, or tools</a:t>
            </a:r>
            <a:endParaRPr sz="1200" b="0" i="0" u="none" strike="noStrike" cap="none">
              <a:solidFill>
                <a:schemeClr val="dk1"/>
              </a:solidFill>
              <a:latin typeface="Georgia"/>
              <a:ea typeface="Georgia"/>
              <a:cs typeface="Georgia"/>
              <a:sym typeface="Georgia"/>
            </a:endParaRPr>
          </a:p>
        </p:txBody>
      </p:sp>
      <p:sp>
        <p:nvSpPr>
          <p:cNvPr id="519" name="Google Shape;519;p6"/>
          <p:cNvSpPr/>
          <p:nvPr/>
        </p:nvSpPr>
        <p:spPr>
          <a:xfrm>
            <a:off x="7065389" y="2647636"/>
            <a:ext cx="1572174" cy="1502331"/>
          </a:xfrm>
          <a:prstGeom prst="rect">
            <a:avLst/>
          </a:prstGeom>
          <a:solidFill>
            <a:schemeClr val="accent4"/>
          </a:solidFill>
          <a:ln w="25400" cap="flat" cmpd="sng">
            <a:solidFill>
              <a:srgbClr val="9E9E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0"/>
              </a:spcBef>
              <a:spcAft>
                <a:spcPts val="0"/>
              </a:spcAft>
              <a:buClr>
                <a:srgbClr val="000000"/>
              </a:buClr>
              <a:buSzPts val="1400"/>
              <a:buFont typeface="Arial"/>
              <a:buNone/>
            </a:pPr>
            <a:r>
              <a:rPr lang="en-US">
                <a:solidFill>
                  <a:schemeClr val="dk1"/>
                </a:solidFill>
                <a:latin typeface="Georgia"/>
                <a:ea typeface="Georgia"/>
                <a:cs typeface="Georgia"/>
                <a:sym typeface="Georgia"/>
              </a:rPr>
              <a:t>Attend a Digital Academy or digital-related event</a:t>
            </a:r>
            <a:endParaRPr sz="1400" b="0" i="0" u="none" strike="noStrike" cap="none">
              <a:solidFill>
                <a:srgbClr val="000000"/>
              </a:solidFill>
              <a:latin typeface="Arial"/>
              <a:ea typeface="Arial"/>
              <a:cs typeface="Arial"/>
              <a:sym typeface="Arial"/>
            </a:endParaRPr>
          </a:p>
        </p:txBody>
      </p:sp>
      <p:sp>
        <p:nvSpPr>
          <p:cNvPr id="520" name="Google Shape;520;p6"/>
          <p:cNvSpPr/>
          <p:nvPr/>
        </p:nvSpPr>
        <p:spPr>
          <a:xfrm>
            <a:off x="320040" y="872196"/>
            <a:ext cx="334108" cy="337625"/>
          </a:xfrm>
          <a:prstGeom prst="ellipse">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chemeClr val="lt1"/>
                </a:solidFill>
                <a:latin typeface="Arial"/>
                <a:ea typeface="Arial"/>
                <a:cs typeface="Arial"/>
                <a:sym typeface="Arial"/>
              </a:rPr>
              <a:t>1</a:t>
            </a:r>
            <a:endParaRPr sz="1600" b="1" i="0" u="none" strike="noStrike" cap="none">
              <a:solidFill>
                <a:schemeClr val="lt1"/>
              </a:solidFill>
              <a:latin typeface="Arial"/>
              <a:ea typeface="Arial"/>
              <a:cs typeface="Arial"/>
              <a:sym typeface="Arial"/>
            </a:endParaRPr>
          </a:p>
        </p:txBody>
      </p:sp>
      <p:sp>
        <p:nvSpPr>
          <p:cNvPr id="521" name="Google Shape;521;p6"/>
          <p:cNvSpPr/>
          <p:nvPr/>
        </p:nvSpPr>
        <p:spPr>
          <a:xfrm>
            <a:off x="2029170" y="879229"/>
            <a:ext cx="334108" cy="337625"/>
          </a:xfrm>
          <a:prstGeom prst="ellipse">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chemeClr val="lt1"/>
                </a:solidFill>
                <a:latin typeface="Arial"/>
                <a:ea typeface="Arial"/>
                <a:cs typeface="Arial"/>
                <a:sym typeface="Arial"/>
              </a:rPr>
              <a:t>2</a:t>
            </a:r>
            <a:endParaRPr sz="1600" b="1" i="0" u="none" strike="noStrike" cap="none">
              <a:solidFill>
                <a:schemeClr val="lt1"/>
              </a:solidFill>
              <a:latin typeface="Arial"/>
              <a:ea typeface="Arial"/>
              <a:cs typeface="Arial"/>
              <a:sym typeface="Arial"/>
            </a:endParaRPr>
          </a:p>
        </p:txBody>
      </p:sp>
      <p:sp>
        <p:nvSpPr>
          <p:cNvPr id="522" name="Google Shape;522;p6"/>
          <p:cNvSpPr/>
          <p:nvPr/>
        </p:nvSpPr>
        <p:spPr>
          <a:xfrm>
            <a:off x="3692782" y="879229"/>
            <a:ext cx="334108" cy="337625"/>
          </a:xfrm>
          <a:prstGeom prst="ellipse">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chemeClr val="lt1"/>
                </a:solidFill>
                <a:latin typeface="Arial"/>
                <a:ea typeface="Arial"/>
                <a:cs typeface="Arial"/>
                <a:sym typeface="Arial"/>
              </a:rPr>
              <a:t>3</a:t>
            </a:r>
            <a:endParaRPr sz="1600" b="1" i="0" u="none" strike="noStrike" cap="none">
              <a:solidFill>
                <a:schemeClr val="lt1"/>
              </a:solidFill>
              <a:latin typeface="Arial"/>
              <a:ea typeface="Arial"/>
              <a:cs typeface="Arial"/>
              <a:sym typeface="Arial"/>
            </a:endParaRPr>
          </a:p>
        </p:txBody>
      </p:sp>
      <p:sp>
        <p:nvSpPr>
          <p:cNvPr id="523" name="Google Shape;523;p6"/>
          <p:cNvSpPr/>
          <p:nvPr/>
        </p:nvSpPr>
        <p:spPr>
          <a:xfrm>
            <a:off x="5356260" y="900329"/>
            <a:ext cx="334108" cy="337625"/>
          </a:xfrm>
          <a:prstGeom prst="ellipse">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chemeClr val="lt1"/>
                </a:solidFill>
                <a:latin typeface="Arial"/>
                <a:ea typeface="Arial"/>
                <a:cs typeface="Arial"/>
                <a:sym typeface="Arial"/>
              </a:rPr>
              <a:t>4</a:t>
            </a:r>
            <a:endParaRPr sz="1600" b="1" i="0" u="none" strike="noStrike" cap="none">
              <a:solidFill>
                <a:schemeClr val="lt1"/>
              </a:solidFill>
              <a:latin typeface="Arial"/>
              <a:ea typeface="Arial"/>
              <a:cs typeface="Arial"/>
              <a:sym typeface="Arial"/>
            </a:endParaRPr>
          </a:p>
        </p:txBody>
      </p:sp>
      <p:sp>
        <p:nvSpPr>
          <p:cNvPr id="524" name="Google Shape;524;p6"/>
          <p:cNvSpPr/>
          <p:nvPr/>
        </p:nvSpPr>
        <p:spPr>
          <a:xfrm>
            <a:off x="7014353" y="900329"/>
            <a:ext cx="334108" cy="337625"/>
          </a:xfrm>
          <a:prstGeom prst="ellipse">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chemeClr val="lt1"/>
                </a:solidFill>
                <a:latin typeface="Arial"/>
                <a:ea typeface="Arial"/>
                <a:cs typeface="Arial"/>
                <a:sym typeface="Arial"/>
              </a:rPr>
              <a:t>5</a:t>
            </a:r>
            <a:endParaRPr sz="1600" b="1" i="0" u="none" strike="noStrike" cap="none">
              <a:solidFill>
                <a:schemeClr val="lt1"/>
              </a:solidFill>
              <a:latin typeface="Arial"/>
              <a:ea typeface="Arial"/>
              <a:cs typeface="Arial"/>
              <a:sym typeface="Arial"/>
            </a:endParaRPr>
          </a:p>
        </p:txBody>
      </p:sp>
      <p:sp>
        <p:nvSpPr>
          <p:cNvPr id="525" name="Google Shape;525;p6"/>
          <p:cNvSpPr/>
          <p:nvPr/>
        </p:nvSpPr>
        <p:spPr>
          <a:xfrm>
            <a:off x="320040" y="2529275"/>
            <a:ext cx="334108" cy="337625"/>
          </a:xfrm>
          <a:prstGeom prst="ellipse">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chemeClr val="lt1"/>
                </a:solidFill>
                <a:latin typeface="Arial"/>
                <a:ea typeface="Arial"/>
                <a:cs typeface="Arial"/>
                <a:sym typeface="Arial"/>
              </a:rPr>
              <a:t>6</a:t>
            </a:r>
            <a:endParaRPr sz="1600" b="1" i="0" u="none" strike="noStrike" cap="none">
              <a:solidFill>
                <a:schemeClr val="lt1"/>
              </a:solidFill>
              <a:latin typeface="Arial"/>
              <a:ea typeface="Arial"/>
              <a:cs typeface="Arial"/>
              <a:sym typeface="Arial"/>
            </a:endParaRPr>
          </a:p>
        </p:txBody>
      </p:sp>
      <p:sp>
        <p:nvSpPr>
          <p:cNvPr id="526" name="Google Shape;526;p6"/>
          <p:cNvSpPr/>
          <p:nvPr/>
        </p:nvSpPr>
        <p:spPr>
          <a:xfrm>
            <a:off x="1983518" y="2491197"/>
            <a:ext cx="334108" cy="337625"/>
          </a:xfrm>
          <a:prstGeom prst="ellipse">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chemeClr val="lt1"/>
                </a:solidFill>
                <a:latin typeface="Arial"/>
                <a:ea typeface="Arial"/>
                <a:cs typeface="Arial"/>
                <a:sym typeface="Arial"/>
              </a:rPr>
              <a:t>7</a:t>
            </a:r>
            <a:endParaRPr sz="1600" b="1" i="0" u="none" strike="noStrike" cap="none">
              <a:solidFill>
                <a:schemeClr val="lt1"/>
              </a:solidFill>
              <a:latin typeface="Arial"/>
              <a:ea typeface="Arial"/>
              <a:cs typeface="Arial"/>
              <a:sym typeface="Arial"/>
            </a:endParaRPr>
          </a:p>
        </p:txBody>
      </p:sp>
      <p:sp>
        <p:nvSpPr>
          <p:cNvPr id="527" name="Google Shape;527;p6"/>
          <p:cNvSpPr/>
          <p:nvPr/>
        </p:nvSpPr>
        <p:spPr>
          <a:xfrm>
            <a:off x="3692782" y="2529275"/>
            <a:ext cx="334108" cy="337625"/>
          </a:xfrm>
          <a:prstGeom prst="ellipse">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chemeClr val="lt1"/>
                </a:solidFill>
                <a:latin typeface="Arial"/>
                <a:ea typeface="Arial"/>
                <a:cs typeface="Arial"/>
                <a:sym typeface="Arial"/>
              </a:rPr>
              <a:t>8</a:t>
            </a:r>
            <a:endParaRPr sz="1600" b="1" i="0" u="none" strike="noStrike" cap="none">
              <a:solidFill>
                <a:schemeClr val="lt1"/>
              </a:solidFill>
              <a:latin typeface="Arial"/>
              <a:ea typeface="Arial"/>
              <a:cs typeface="Arial"/>
              <a:sym typeface="Arial"/>
            </a:endParaRPr>
          </a:p>
        </p:txBody>
      </p:sp>
      <p:sp>
        <p:nvSpPr>
          <p:cNvPr id="528" name="Google Shape;528;p6"/>
          <p:cNvSpPr/>
          <p:nvPr/>
        </p:nvSpPr>
        <p:spPr>
          <a:xfrm>
            <a:off x="5356260" y="2535255"/>
            <a:ext cx="334108" cy="337625"/>
          </a:xfrm>
          <a:prstGeom prst="ellipse">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chemeClr val="lt1"/>
                </a:solidFill>
                <a:latin typeface="Arial"/>
                <a:ea typeface="Arial"/>
                <a:cs typeface="Arial"/>
                <a:sym typeface="Arial"/>
              </a:rPr>
              <a:t>9</a:t>
            </a:r>
            <a:endParaRPr sz="1600" b="1" i="0" u="none" strike="noStrike" cap="none">
              <a:solidFill>
                <a:schemeClr val="lt1"/>
              </a:solidFill>
              <a:latin typeface="Arial"/>
              <a:ea typeface="Arial"/>
              <a:cs typeface="Arial"/>
              <a:sym typeface="Arial"/>
            </a:endParaRPr>
          </a:p>
        </p:txBody>
      </p:sp>
      <p:sp>
        <p:nvSpPr>
          <p:cNvPr id="529" name="Google Shape;529;p6"/>
          <p:cNvSpPr/>
          <p:nvPr/>
        </p:nvSpPr>
        <p:spPr>
          <a:xfrm>
            <a:off x="7012417" y="2529275"/>
            <a:ext cx="334108" cy="337625"/>
          </a:xfrm>
          <a:prstGeom prst="ellipse">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Arial"/>
              <a:ea typeface="Arial"/>
              <a:cs typeface="Arial"/>
              <a:sym typeface="Arial"/>
            </a:endParaRPr>
          </a:p>
        </p:txBody>
      </p:sp>
      <p:sp>
        <p:nvSpPr>
          <p:cNvPr id="530" name="Google Shape;530;p6"/>
          <p:cNvSpPr txBox="1"/>
          <p:nvPr/>
        </p:nvSpPr>
        <p:spPr>
          <a:xfrm>
            <a:off x="6974086" y="2529275"/>
            <a:ext cx="492042"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chemeClr val="lt1"/>
                </a:solidFill>
                <a:latin typeface="Arial"/>
                <a:ea typeface="Arial"/>
                <a:cs typeface="Arial"/>
                <a:sym typeface="Arial"/>
              </a:rPr>
              <a:t>10</a:t>
            </a:r>
            <a:endParaRPr sz="1600" b="1" i="0" u="none" strike="noStrike" cap="none">
              <a:solidFill>
                <a:schemeClr val="lt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2"/>
          <p:cNvSpPr txBox="1">
            <a:spLocks noGrp="1"/>
          </p:cNvSpPr>
          <p:nvPr>
            <p:ph type="title"/>
          </p:nvPr>
        </p:nvSpPr>
        <p:spPr>
          <a:xfrm>
            <a:off x="320040" y="284448"/>
            <a:ext cx="3932700" cy="473645"/>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1400"/>
              <a:buNone/>
            </a:pPr>
            <a:r>
              <a:rPr lang="en-US"/>
              <a:t>What is digital?</a:t>
            </a:r>
            <a:endParaRPr/>
          </a:p>
        </p:txBody>
      </p:sp>
      <p:sp>
        <p:nvSpPr>
          <p:cNvPr id="71" name="Google Shape;71;p2"/>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a:t>2</a:t>
            </a:fld>
            <a:endParaRPr/>
          </a:p>
        </p:txBody>
      </p:sp>
      <p:sp>
        <p:nvSpPr>
          <p:cNvPr id="72" name="Google Shape;72;p2"/>
          <p:cNvSpPr txBox="1"/>
          <p:nvPr/>
        </p:nvSpPr>
        <p:spPr>
          <a:xfrm>
            <a:off x="450166" y="3038886"/>
            <a:ext cx="8440616" cy="440248"/>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Georgia"/>
                <a:ea typeface="Georgia"/>
                <a:cs typeface="Georgia"/>
                <a:sym typeface="Georgia"/>
              </a:rPr>
              <a:t>and …</a:t>
            </a:r>
            <a:endParaRPr sz="1400" b="0" i="0" u="none" strike="noStrike" cap="none">
              <a:solidFill>
                <a:srgbClr val="000000"/>
              </a:solidFill>
              <a:latin typeface="Georgia"/>
              <a:ea typeface="Georgia"/>
              <a:cs typeface="Georgia"/>
              <a:sym typeface="Georgia"/>
            </a:endParaRPr>
          </a:p>
        </p:txBody>
      </p:sp>
      <p:sp>
        <p:nvSpPr>
          <p:cNvPr id="73" name="Google Shape;73;p2"/>
          <p:cNvSpPr/>
          <p:nvPr/>
        </p:nvSpPr>
        <p:spPr>
          <a:xfrm>
            <a:off x="450166" y="928469"/>
            <a:ext cx="8440616" cy="522480"/>
          </a:xfrm>
          <a:prstGeom prst="rect">
            <a:avLst/>
          </a:prstGeom>
          <a:solidFill>
            <a:srgbClr val="262D39"/>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lt1"/>
                </a:solidFill>
                <a:latin typeface="Arial"/>
                <a:ea typeface="Arial"/>
                <a:cs typeface="Arial"/>
                <a:sym typeface="Arial"/>
              </a:rPr>
              <a:t>“Digital” is not a thing. It’s a way of doing things.</a:t>
            </a:r>
            <a:endParaRPr sz="1400" b="1" i="0" u="none" strike="noStrike" cap="none">
              <a:solidFill>
                <a:schemeClr val="lt1"/>
              </a:solidFill>
              <a:latin typeface="Arial"/>
              <a:ea typeface="Arial"/>
              <a:cs typeface="Arial"/>
              <a:sym typeface="Arial"/>
            </a:endParaRPr>
          </a:p>
        </p:txBody>
      </p:sp>
      <p:sp>
        <p:nvSpPr>
          <p:cNvPr id="74" name="Google Shape;74;p2"/>
          <p:cNvSpPr/>
          <p:nvPr/>
        </p:nvSpPr>
        <p:spPr>
          <a:xfrm>
            <a:off x="450166" y="1554923"/>
            <a:ext cx="8440616"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Georgia"/>
                <a:ea typeface="Georgia"/>
                <a:cs typeface="Georgia"/>
                <a:sym typeface="Georgia"/>
              </a:rPr>
              <a:t>It’s about …</a:t>
            </a:r>
            <a:endParaRPr sz="1400" b="0" i="0" u="none" strike="noStrike" cap="none">
              <a:solidFill>
                <a:srgbClr val="000000"/>
              </a:solidFill>
              <a:latin typeface="Georgia"/>
              <a:ea typeface="Georgia"/>
              <a:cs typeface="Georgia"/>
              <a:sym typeface="Georgia"/>
            </a:endParaRPr>
          </a:p>
        </p:txBody>
      </p:sp>
      <p:grpSp>
        <p:nvGrpSpPr>
          <p:cNvPr id="75" name="Google Shape;75;p2"/>
          <p:cNvGrpSpPr/>
          <p:nvPr/>
        </p:nvGrpSpPr>
        <p:grpSpPr>
          <a:xfrm>
            <a:off x="450166" y="2037417"/>
            <a:ext cx="8440616" cy="928587"/>
            <a:chOff x="450166" y="1969546"/>
            <a:chExt cx="8440616" cy="928587"/>
          </a:xfrm>
        </p:grpSpPr>
        <p:sp>
          <p:nvSpPr>
            <p:cNvPr id="76" name="Google Shape;76;p2"/>
            <p:cNvSpPr/>
            <p:nvPr/>
          </p:nvSpPr>
          <p:spPr>
            <a:xfrm>
              <a:off x="450166" y="1969546"/>
              <a:ext cx="1309409" cy="920617"/>
            </a:xfrm>
            <a:prstGeom prst="rect">
              <a:avLst/>
            </a:prstGeom>
            <a:solidFill>
              <a:schemeClr val="accent2"/>
            </a:solidFill>
            <a:ln w="25400" cap="flat" cmpd="sng">
              <a:solidFill>
                <a:srgbClr val="38425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People</a:t>
              </a:r>
              <a:endParaRPr sz="1400" b="0" i="0" u="none" strike="noStrike" cap="none">
                <a:solidFill>
                  <a:schemeClr val="lt1"/>
                </a:solidFill>
                <a:latin typeface="Arial"/>
                <a:ea typeface="Arial"/>
                <a:cs typeface="Arial"/>
                <a:sym typeface="Arial"/>
              </a:endParaRPr>
            </a:p>
          </p:txBody>
        </p:sp>
        <p:sp>
          <p:nvSpPr>
            <p:cNvPr id="77" name="Google Shape;77;p2"/>
            <p:cNvSpPr/>
            <p:nvPr/>
          </p:nvSpPr>
          <p:spPr>
            <a:xfrm>
              <a:off x="1876407" y="1969546"/>
              <a:ext cx="1309409" cy="920617"/>
            </a:xfrm>
            <a:prstGeom prst="rect">
              <a:avLst/>
            </a:prstGeom>
            <a:solidFill>
              <a:schemeClr val="accent2"/>
            </a:solidFill>
            <a:ln w="25400" cap="flat" cmpd="sng">
              <a:solidFill>
                <a:srgbClr val="384253"/>
              </a:solidFill>
              <a:prstDash val="solid"/>
              <a:round/>
              <a:headEnd type="none" w="sm" len="sm"/>
              <a:tailEnd type="none" w="sm" len="sm"/>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Organizations</a:t>
              </a:r>
              <a:endParaRPr sz="1400" b="0" i="0" u="none" strike="noStrike" cap="none">
                <a:solidFill>
                  <a:schemeClr val="lt1"/>
                </a:solidFill>
                <a:latin typeface="Arial"/>
                <a:ea typeface="Arial"/>
                <a:cs typeface="Arial"/>
                <a:sym typeface="Arial"/>
              </a:endParaRPr>
            </a:p>
          </p:txBody>
        </p:sp>
        <p:sp>
          <p:nvSpPr>
            <p:cNvPr id="78" name="Google Shape;78;p2"/>
            <p:cNvSpPr/>
            <p:nvPr/>
          </p:nvSpPr>
          <p:spPr>
            <a:xfrm>
              <a:off x="3302649" y="1969546"/>
              <a:ext cx="1309409" cy="920617"/>
            </a:xfrm>
            <a:prstGeom prst="rect">
              <a:avLst/>
            </a:prstGeom>
            <a:solidFill>
              <a:schemeClr val="accent2"/>
            </a:solidFill>
            <a:ln w="25400" cap="flat" cmpd="sng">
              <a:solidFill>
                <a:srgbClr val="38425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Data</a:t>
              </a:r>
              <a:endParaRPr sz="1400" b="0" i="0" u="none" strike="noStrike" cap="none">
                <a:solidFill>
                  <a:schemeClr val="lt1"/>
                </a:solidFill>
                <a:latin typeface="Arial"/>
                <a:ea typeface="Arial"/>
                <a:cs typeface="Arial"/>
                <a:sym typeface="Arial"/>
              </a:endParaRPr>
            </a:p>
          </p:txBody>
        </p:sp>
        <p:sp>
          <p:nvSpPr>
            <p:cNvPr id="79" name="Google Shape;79;p2"/>
            <p:cNvSpPr/>
            <p:nvPr/>
          </p:nvSpPr>
          <p:spPr>
            <a:xfrm>
              <a:off x="4728890" y="1969546"/>
              <a:ext cx="1309409" cy="924999"/>
            </a:xfrm>
            <a:prstGeom prst="rect">
              <a:avLst/>
            </a:prstGeom>
            <a:solidFill>
              <a:schemeClr val="accent2"/>
            </a:solidFill>
            <a:ln w="25400" cap="flat" cmpd="sng">
              <a:solidFill>
                <a:srgbClr val="38425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Devices</a:t>
              </a:r>
              <a:endParaRPr sz="1400" b="0" i="0" u="none" strike="noStrike" cap="none">
                <a:solidFill>
                  <a:schemeClr val="lt1"/>
                </a:solidFill>
                <a:latin typeface="Arial"/>
                <a:ea typeface="Arial"/>
                <a:cs typeface="Arial"/>
                <a:sym typeface="Arial"/>
              </a:endParaRPr>
            </a:p>
          </p:txBody>
        </p:sp>
        <p:sp>
          <p:nvSpPr>
            <p:cNvPr id="80" name="Google Shape;80;p2"/>
            <p:cNvSpPr/>
            <p:nvPr/>
          </p:nvSpPr>
          <p:spPr>
            <a:xfrm>
              <a:off x="6155131" y="1969546"/>
              <a:ext cx="1309409" cy="928587"/>
            </a:xfrm>
            <a:prstGeom prst="rect">
              <a:avLst/>
            </a:prstGeom>
            <a:solidFill>
              <a:schemeClr val="accent2"/>
            </a:solidFill>
            <a:ln w="25400" cap="flat" cmpd="sng">
              <a:solidFill>
                <a:srgbClr val="38425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Mindsets</a:t>
              </a:r>
              <a:endParaRPr sz="1400" b="0" i="0" u="none" strike="noStrike" cap="none">
                <a:solidFill>
                  <a:schemeClr val="lt1"/>
                </a:solidFill>
                <a:latin typeface="Arial"/>
                <a:ea typeface="Arial"/>
                <a:cs typeface="Arial"/>
                <a:sym typeface="Arial"/>
              </a:endParaRPr>
            </a:p>
          </p:txBody>
        </p:sp>
        <p:sp>
          <p:nvSpPr>
            <p:cNvPr id="81" name="Google Shape;81;p2"/>
            <p:cNvSpPr/>
            <p:nvPr/>
          </p:nvSpPr>
          <p:spPr>
            <a:xfrm>
              <a:off x="7581373" y="1969546"/>
              <a:ext cx="1309409" cy="928587"/>
            </a:xfrm>
            <a:prstGeom prst="rect">
              <a:avLst/>
            </a:prstGeom>
            <a:solidFill>
              <a:schemeClr val="accent2"/>
            </a:solidFill>
            <a:ln w="25400" cap="flat" cmpd="sng">
              <a:solidFill>
                <a:srgbClr val="38425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Processes</a:t>
              </a:r>
              <a:endParaRPr sz="1400" b="0" i="0" u="none" strike="noStrike" cap="none">
                <a:solidFill>
                  <a:schemeClr val="lt1"/>
                </a:solidFill>
                <a:latin typeface="Arial"/>
                <a:ea typeface="Arial"/>
                <a:cs typeface="Arial"/>
                <a:sym typeface="Arial"/>
              </a:endParaRPr>
            </a:p>
          </p:txBody>
        </p:sp>
        <p:grpSp>
          <p:nvGrpSpPr>
            <p:cNvPr id="82" name="Google Shape;82;p2"/>
            <p:cNvGrpSpPr/>
            <p:nvPr/>
          </p:nvGrpSpPr>
          <p:grpSpPr>
            <a:xfrm>
              <a:off x="2324175" y="2085226"/>
              <a:ext cx="419025" cy="501885"/>
              <a:chOff x="2468445" y="1523817"/>
              <a:chExt cx="2804473" cy="2964541"/>
            </a:xfrm>
          </p:grpSpPr>
          <p:sp>
            <p:nvSpPr>
              <p:cNvPr id="83" name="Google Shape;83;p2"/>
              <p:cNvSpPr/>
              <p:nvPr/>
            </p:nvSpPr>
            <p:spPr>
              <a:xfrm>
                <a:off x="2645984" y="1523817"/>
                <a:ext cx="2473325" cy="1547813"/>
              </a:xfrm>
              <a:custGeom>
                <a:avLst/>
                <a:gdLst/>
                <a:ahLst/>
                <a:cxnLst/>
                <a:rect l="l" t="t" r="r" b="b"/>
                <a:pathLst>
                  <a:path w="657" h="411" extrusionOk="0">
                    <a:moveTo>
                      <a:pt x="40" y="411"/>
                    </a:moveTo>
                    <a:cubicBezTo>
                      <a:pt x="40" y="105"/>
                      <a:pt x="40" y="105"/>
                      <a:pt x="40" y="105"/>
                    </a:cubicBezTo>
                    <a:cubicBezTo>
                      <a:pt x="40" y="54"/>
                      <a:pt x="53" y="39"/>
                      <a:pt x="99" y="39"/>
                    </a:cubicBezTo>
                    <a:cubicBezTo>
                      <a:pt x="562" y="39"/>
                      <a:pt x="562" y="39"/>
                      <a:pt x="562" y="39"/>
                    </a:cubicBezTo>
                    <a:cubicBezTo>
                      <a:pt x="606" y="39"/>
                      <a:pt x="621" y="57"/>
                      <a:pt x="621" y="105"/>
                    </a:cubicBezTo>
                    <a:cubicBezTo>
                      <a:pt x="621" y="401"/>
                      <a:pt x="621" y="401"/>
                      <a:pt x="621" y="401"/>
                    </a:cubicBezTo>
                    <a:cubicBezTo>
                      <a:pt x="657" y="377"/>
                      <a:pt x="657" y="377"/>
                      <a:pt x="657" y="377"/>
                    </a:cubicBezTo>
                    <a:cubicBezTo>
                      <a:pt x="657" y="72"/>
                      <a:pt x="657" y="72"/>
                      <a:pt x="657" y="72"/>
                    </a:cubicBezTo>
                    <a:cubicBezTo>
                      <a:pt x="657" y="32"/>
                      <a:pt x="627" y="0"/>
                      <a:pt x="590" y="0"/>
                    </a:cubicBezTo>
                    <a:cubicBezTo>
                      <a:pt x="67" y="0"/>
                      <a:pt x="67" y="0"/>
                      <a:pt x="67" y="0"/>
                    </a:cubicBezTo>
                    <a:cubicBezTo>
                      <a:pt x="30" y="0"/>
                      <a:pt x="0" y="32"/>
                      <a:pt x="0" y="72"/>
                    </a:cubicBezTo>
                    <a:cubicBezTo>
                      <a:pt x="0" y="386"/>
                      <a:pt x="0" y="386"/>
                      <a:pt x="0" y="386"/>
                    </a:cubicBezTo>
                    <a:cubicBezTo>
                      <a:pt x="40" y="411"/>
                      <a:pt x="40" y="411"/>
                      <a:pt x="40" y="411"/>
                    </a:cubicBezTo>
                  </a:path>
                </a:pathLst>
              </a:custGeom>
              <a:solidFill>
                <a:srgbClr val="D8DDE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84" name="Google Shape;84;p2"/>
              <p:cNvSpPr/>
              <p:nvPr/>
            </p:nvSpPr>
            <p:spPr>
              <a:xfrm>
                <a:off x="3887030" y="2286495"/>
                <a:ext cx="1385888" cy="2201863"/>
              </a:xfrm>
              <a:custGeom>
                <a:avLst/>
                <a:gdLst/>
                <a:ahLst/>
                <a:cxnLst/>
                <a:rect l="l" t="t" r="r" b="b"/>
                <a:pathLst>
                  <a:path w="368" h="585" extrusionOk="0">
                    <a:moveTo>
                      <a:pt x="4" y="243"/>
                    </a:moveTo>
                    <a:cubicBezTo>
                      <a:pt x="4" y="217"/>
                      <a:pt x="16" y="200"/>
                      <a:pt x="53" y="202"/>
                    </a:cubicBezTo>
                    <a:cubicBezTo>
                      <a:pt x="107" y="203"/>
                      <a:pt x="213" y="216"/>
                      <a:pt x="331" y="131"/>
                    </a:cubicBezTo>
                    <a:cubicBezTo>
                      <a:pt x="354" y="115"/>
                      <a:pt x="368" y="136"/>
                      <a:pt x="355" y="157"/>
                    </a:cubicBezTo>
                    <a:cubicBezTo>
                      <a:pt x="328" y="189"/>
                      <a:pt x="278" y="229"/>
                      <a:pt x="200" y="261"/>
                    </a:cubicBezTo>
                    <a:cubicBezTo>
                      <a:pt x="282" y="540"/>
                      <a:pt x="0" y="585"/>
                      <a:pt x="5" y="442"/>
                    </a:cubicBezTo>
                    <a:cubicBezTo>
                      <a:pt x="5" y="446"/>
                      <a:pt x="4" y="243"/>
                      <a:pt x="4" y="243"/>
                    </a:cubicBezTo>
                    <a:moveTo>
                      <a:pt x="14" y="84"/>
                    </a:moveTo>
                    <a:cubicBezTo>
                      <a:pt x="14" y="130"/>
                      <a:pt x="54" y="168"/>
                      <a:pt x="104" y="168"/>
                    </a:cubicBezTo>
                    <a:cubicBezTo>
                      <a:pt x="153" y="168"/>
                      <a:pt x="194" y="130"/>
                      <a:pt x="194" y="84"/>
                    </a:cubicBezTo>
                    <a:cubicBezTo>
                      <a:pt x="194" y="37"/>
                      <a:pt x="153" y="0"/>
                      <a:pt x="104" y="0"/>
                    </a:cubicBezTo>
                    <a:cubicBezTo>
                      <a:pt x="54" y="0"/>
                      <a:pt x="14" y="37"/>
                      <a:pt x="14" y="84"/>
                    </a:cubicBezTo>
                  </a:path>
                </a:pathLst>
              </a:custGeom>
              <a:solidFill>
                <a:srgbClr val="D8DDE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85" name="Google Shape;85;p2"/>
              <p:cNvSpPr/>
              <p:nvPr/>
            </p:nvSpPr>
            <p:spPr>
              <a:xfrm>
                <a:off x="2468445" y="2276970"/>
                <a:ext cx="2052638" cy="2206625"/>
              </a:xfrm>
              <a:custGeom>
                <a:avLst/>
                <a:gdLst/>
                <a:ahLst/>
                <a:cxnLst/>
                <a:rect l="l" t="t" r="r" b="b"/>
                <a:pathLst>
                  <a:path w="544" h="585" extrusionOk="0">
                    <a:moveTo>
                      <a:pt x="529" y="243"/>
                    </a:moveTo>
                    <a:cubicBezTo>
                      <a:pt x="520" y="265"/>
                      <a:pt x="499" y="296"/>
                      <a:pt x="455" y="306"/>
                    </a:cubicBezTo>
                    <a:cubicBezTo>
                      <a:pt x="410" y="316"/>
                      <a:pt x="396" y="309"/>
                      <a:pt x="364" y="301"/>
                    </a:cubicBezTo>
                    <a:cubicBezTo>
                      <a:pt x="363" y="361"/>
                      <a:pt x="363" y="445"/>
                      <a:pt x="363" y="442"/>
                    </a:cubicBezTo>
                    <a:cubicBezTo>
                      <a:pt x="368" y="585"/>
                      <a:pt x="86" y="541"/>
                      <a:pt x="168" y="262"/>
                    </a:cubicBezTo>
                    <a:cubicBezTo>
                      <a:pt x="90" y="230"/>
                      <a:pt x="40" y="189"/>
                      <a:pt x="13" y="157"/>
                    </a:cubicBezTo>
                    <a:cubicBezTo>
                      <a:pt x="0" y="137"/>
                      <a:pt x="14" y="116"/>
                      <a:pt x="36" y="131"/>
                    </a:cubicBezTo>
                    <a:cubicBezTo>
                      <a:pt x="155" y="216"/>
                      <a:pt x="261" y="204"/>
                      <a:pt x="315" y="202"/>
                    </a:cubicBezTo>
                    <a:cubicBezTo>
                      <a:pt x="334" y="201"/>
                      <a:pt x="346" y="206"/>
                      <a:pt x="354" y="213"/>
                    </a:cubicBezTo>
                    <a:cubicBezTo>
                      <a:pt x="355" y="215"/>
                      <a:pt x="357" y="216"/>
                      <a:pt x="358" y="217"/>
                    </a:cubicBezTo>
                    <a:cubicBezTo>
                      <a:pt x="413" y="268"/>
                      <a:pt x="459" y="278"/>
                      <a:pt x="498" y="224"/>
                    </a:cubicBezTo>
                    <a:cubicBezTo>
                      <a:pt x="518" y="196"/>
                      <a:pt x="544" y="207"/>
                      <a:pt x="529" y="243"/>
                    </a:cubicBezTo>
                    <a:close/>
                    <a:moveTo>
                      <a:pt x="274" y="168"/>
                    </a:moveTo>
                    <a:cubicBezTo>
                      <a:pt x="324" y="168"/>
                      <a:pt x="364" y="130"/>
                      <a:pt x="364" y="84"/>
                    </a:cubicBezTo>
                    <a:cubicBezTo>
                      <a:pt x="364" y="38"/>
                      <a:pt x="324" y="0"/>
                      <a:pt x="274" y="0"/>
                    </a:cubicBezTo>
                    <a:cubicBezTo>
                      <a:pt x="225" y="0"/>
                      <a:pt x="184" y="38"/>
                      <a:pt x="184" y="84"/>
                    </a:cubicBezTo>
                    <a:cubicBezTo>
                      <a:pt x="184" y="130"/>
                      <a:pt x="225" y="168"/>
                      <a:pt x="274" y="168"/>
                    </a:cubicBezTo>
                    <a:close/>
                  </a:path>
                </a:pathLst>
              </a:custGeom>
              <a:solidFill>
                <a:srgbClr val="D8DDE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strike="noStrike" cap="none">
                  <a:solidFill>
                    <a:schemeClr val="dk1"/>
                  </a:solidFill>
                  <a:latin typeface="Arial"/>
                  <a:ea typeface="Arial"/>
                  <a:cs typeface="Arial"/>
                  <a:sym typeface="Arial"/>
                </a:endParaRPr>
              </a:p>
            </p:txBody>
          </p:sp>
        </p:grpSp>
        <p:sp>
          <p:nvSpPr>
            <p:cNvPr id="86" name="Google Shape;86;p2"/>
            <p:cNvSpPr/>
            <p:nvPr/>
          </p:nvSpPr>
          <p:spPr>
            <a:xfrm>
              <a:off x="3766719" y="2125880"/>
              <a:ext cx="407220" cy="350631"/>
            </a:xfrm>
            <a:custGeom>
              <a:avLst/>
              <a:gdLst/>
              <a:ahLst/>
              <a:cxnLst/>
              <a:rect l="l" t="t" r="r" b="b"/>
              <a:pathLst>
                <a:path w="1453" h="1088" extrusionOk="0">
                  <a:moveTo>
                    <a:pt x="1091" y="89"/>
                  </a:moveTo>
                  <a:lnTo>
                    <a:pt x="1091" y="906"/>
                  </a:lnTo>
                  <a:lnTo>
                    <a:pt x="1273" y="906"/>
                  </a:lnTo>
                  <a:lnTo>
                    <a:pt x="1273" y="89"/>
                  </a:lnTo>
                  <a:lnTo>
                    <a:pt x="1091" y="89"/>
                  </a:lnTo>
                  <a:close/>
                  <a:moveTo>
                    <a:pt x="817" y="363"/>
                  </a:moveTo>
                  <a:lnTo>
                    <a:pt x="817" y="906"/>
                  </a:lnTo>
                  <a:lnTo>
                    <a:pt x="999" y="906"/>
                  </a:lnTo>
                  <a:lnTo>
                    <a:pt x="999" y="363"/>
                  </a:lnTo>
                  <a:lnTo>
                    <a:pt x="817" y="363"/>
                  </a:lnTo>
                  <a:close/>
                  <a:moveTo>
                    <a:pt x="92" y="999"/>
                  </a:moveTo>
                  <a:lnTo>
                    <a:pt x="92" y="0"/>
                  </a:lnTo>
                  <a:lnTo>
                    <a:pt x="0" y="0"/>
                  </a:lnTo>
                  <a:lnTo>
                    <a:pt x="0" y="1088"/>
                  </a:lnTo>
                  <a:lnTo>
                    <a:pt x="1453" y="1088"/>
                  </a:lnTo>
                  <a:lnTo>
                    <a:pt x="1453" y="999"/>
                  </a:lnTo>
                  <a:lnTo>
                    <a:pt x="92" y="999"/>
                  </a:lnTo>
                  <a:close/>
                  <a:moveTo>
                    <a:pt x="545" y="181"/>
                  </a:moveTo>
                  <a:lnTo>
                    <a:pt x="545" y="906"/>
                  </a:lnTo>
                  <a:lnTo>
                    <a:pt x="727" y="906"/>
                  </a:lnTo>
                  <a:lnTo>
                    <a:pt x="727" y="181"/>
                  </a:lnTo>
                  <a:lnTo>
                    <a:pt x="545" y="181"/>
                  </a:lnTo>
                  <a:close/>
                  <a:moveTo>
                    <a:pt x="274" y="545"/>
                  </a:moveTo>
                  <a:lnTo>
                    <a:pt x="274" y="906"/>
                  </a:lnTo>
                  <a:lnTo>
                    <a:pt x="456" y="906"/>
                  </a:lnTo>
                  <a:lnTo>
                    <a:pt x="456" y="545"/>
                  </a:lnTo>
                  <a:lnTo>
                    <a:pt x="274" y="545"/>
                  </a:lnTo>
                  <a:close/>
                </a:path>
              </a:pathLst>
            </a:custGeom>
            <a:solidFill>
              <a:srgbClr val="D8DDE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87" name="Google Shape;87;p2"/>
            <p:cNvSpPr/>
            <p:nvPr/>
          </p:nvSpPr>
          <p:spPr>
            <a:xfrm>
              <a:off x="5155790" y="2138991"/>
              <a:ext cx="444391" cy="343657"/>
            </a:xfrm>
            <a:custGeom>
              <a:avLst/>
              <a:gdLst/>
              <a:ahLst/>
              <a:cxnLst/>
              <a:rect l="l" t="t" r="r" b="b"/>
              <a:pathLst>
                <a:path w="950" h="633" extrusionOk="0">
                  <a:moveTo>
                    <a:pt x="435" y="586"/>
                  </a:moveTo>
                  <a:cubicBezTo>
                    <a:pt x="427" y="578"/>
                    <a:pt x="427" y="578"/>
                    <a:pt x="427" y="578"/>
                  </a:cubicBezTo>
                  <a:cubicBezTo>
                    <a:pt x="435" y="570"/>
                    <a:pt x="435" y="570"/>
                    <a:pt x="435" y="570"/>
                  </a:cubicBezTo>
                  <a:cubicBezTo>
                    <a:pt x="515" y="570"/>
                    <a:pt x="515" y="570"/>
                    <a:pt x="515" y="570"/>
                  </a:cubicBezTo>
                  <a:cubicBezTo>
                    <a:pt x="522" y="578"/>
                    <a:pt x="522" y="578"/>
                    <a:pt x="522" y="578"/>
                  </a:cubicBezTo>
                  <a:cubicBezTo>
                    <a:pt x="515" y="586"/>
                    <a:pt x="515" y="586"/>
                    <a:pt x="515" y="586"/>
                  </a:cubicBezTo>
                  <a:lnTo>
                    <a:pt x="435" y="586"/>
                  </a:lnTo>
                  <a:close/>
                  <a:moveTo>
                    <a:pt x="79" y="538"/>
                  </a:moveTo>
                  <a:cubicBezTo>
                    <a:pt x="0" y="538"/>
                    <a:pt x="0" y="538"/>
                    <a:pt x="0" y="538"/>
                  </a:cubicBezTo>
                  <a:cubicBezTo>
                    <a:pt x="0" y="586"/>
                    <a:pt x="0" y="586"/>
                    <a:pt x="0" y="586"/>
                  </a:cubicBezTo>
                  <a:cubicBezTo>
                    <a:pt x="0" y="599"/>
                    <a:pt x="8" y="610"/>
                    <a:pt x="23" y="619"/>
                  </a:cubicBezTo>
                  <a:cubicBezTo>
                    <a:pt x="39" y="629"/>
                    <a:pt x="57" y="633"/>
                    <a:pt x="79" y="633"/>
                  </a:cubicBezTo>
                  <a:cubicBezTo>
                    <a:pt x="871" y="633"/>
                    <a:pt x="871" y="633"/>
                    <a:pt x="871" y="633"/>
                  </a:cubicBezTo>
                  <a:cubicBezTo>
                    <a:pt x="893" y="633"/>
                    <a:pt x="911" y="629"/>
                    <a:pt x="927" y="619"/>
                  </a:cubicBezTo>
                  <a:cubicBezTo>
                    <a:pt x="942" y="610"/>
                    <a:pt x="950" y="599"/>
                    <a:pt x="950" y="586"/>
                  </a:cubicBezTo>
                  <a:cubicBezTo>
                    <a:pt x="950" y="538"/>
                    <a:pt x="950" y="538"/>
                    <a:pt x="950" y="538"/>
                  </a:cubicBezTo>
                  <a:cubicBezTo>
                    <a:pt x="871" y="538"/>
                    <a:pt x="871" y="538"/>
                    <a:pt x="871" y="538"/>
                  </a:cubicBezTo>
                  <a:lnTo>
                    <a:pt x="79" y="538"/>
                  </a:lnTo>
                  <a:close/>
                  <a:moveTo>
                    <a:pt x="195" y="68"/>
                  </a:moveTo>
                  <a:cubicBezTo>
                    <a:pt x="206" y="63"/>
                    <a:pt x="206" y="63"/>
                    <a:pt x="206" y="63"/>
                  </a:cubicBezTo>
                  <a:cubicBezTo>
                    <a:pt x="744" y="63"/>
                    <a:pt x="744" y="63"/>
                    <a:pt x="744" y="63"/>
                  </a:cubicBezTo>
                  <a:cubicBezTo>
                    <a:pt x="755" y="68"/>
                    <a:pt x="755" y="68"/>
                    <a:pt x="755" y="68"/>
                  </a:cubicBezTo>
                  <a:cubicBezTo>
                    <a:pt x="760" y="79"/>
                    <a:pt x="760" y="79"/>
                    <a:pt x="760" y="79"/>
                  </a:cubicBezTo>
                  <a:cubicBezTo>
                    <a:pt x="760" y="427"/>
                    <a:pt x="760" y="427"/>
                    <a:pt x="760" y="427"/>
                  </a:cubicBezTo>
                  <a:cubicBezTo>
                    <a:pt x="755" y="439"/>
                    <a:pt x="755" y="439"/>
                    <a:pt x="755" y="439"/>
                  </a:cubicBezTo>
                  <a:cubicBezTo>
                    <a:pt x="744" y="443"/>
                    <a:pt x="744" y="443"/>
                    <a:pt x="744" y="443"/>
                  </a:cubicBezTo>
                  <a:cubicBezTo>
                    <a:pt x="206" y="443"/>
                    <a:pt x="206" y="443"/>
                    <a:pt x="206" y="443"/>
                  </a:cubicBezTo>
                  <a:cubicBezTo>
                    <a:pt x="195" y="439"/>
                    <a:pt x="195" y="439"/>
                    <a:pt x="195" y="439"/>
                  </a:cubicBezTo>
                  <a:cubicBezTo>
                    <a:pt x="190" y="427"/>
                    <a:pt x="190" y="427"/>
                    <a:pt x="190" y="427"/>
                  </a:cubicBezTo>
                  <a:cubicBezTo>
                    <a:pt x="190" y="79"/>
                    <a:pt x="190" y="79"/>
                    <a:pt x="190" y="79"/>
                  </a:cubicBezTo>
                  <a:lnTo>
                    <a:pt x="195" y="68"/>
                  </a:lnTo>
                  <a:close/>
                  <a:moveTo>
                    <a:pt x="744" y="507"/>
                  </a:moveTo>
                  <a:cubicBezTo>
                    <a:pt x="766" y="507"/>
                    <a:pt x="785" y="499"/>
                    <a:pt x="800" y="483"/>
                  </a:cubicBezTo>
                  <a:cubicBezTo>
                    <a:pt x="816" y="468"/>
                    <a:pt x="823" y="449"/>
                    <a:pt x="823" y="427"/>
                  </a:cubicBezTo>
                  <a:cubicBezTo>
                    <a:pt x="823" y="79"/>
                    <a:pt x="823" y="79"/>
                    <a:pt x="823" y="79"/>
                  </a:cubicBezTo>
                  <a:cubicBezTo>
                    <a:pt x="823" y="57"/>
                    <a:pt x="816" y="39"/>
                    <a:pt x="800" y="23"/>
                  </a:cubicBezTo>
                  <a:cubicBezTo>
                    <a:pt x="785" y="8"/>
                    <a:pt x="766" y="0"/>
                    <a:pt x="744" y="0"/>
                  </a:cubicBezTo>
                  <a:cubicBezTo>
                    <a:pt x="206" y="0"/>
                    <a:pt x="206" y="0"/>
                    <a:pt x="206" y="0"/>
                  </a:cubicBezTo>
                  <a:cubicBezTo>
                    <a:pt x="184" y="0"/>
                    <a:pt x="165" y="8"/>
                    <a:pt x="150" y="23"/>
                  </a:cubicBezTo>
                  <a:cubicBezTo>
                    <a:pt x="134" y="39"/>
                    <a:pt x="127" y="57"/>
                    <a:pt x="127" y="79"/>
                  </a:cubicBezTo>
                  <a:cubicBezTo>
                    <a:pt x="127" y="427"/>
                    <a:pt x="127" y="427"/>
                    <a:pt x="127" y="427"/>
                  </a:cubicBezTo>
                  <a:cubicBezTo>
                    <a:pt x="127" y="449"/>
                    <a:pt x="134" y="468"/>
                    <a:pt x="150" y="483"/>
                  </a:cubicBezTo>
                  <a:cubicBezTo>
                    <a:pt x="165" y="499"/>
                    <a:pt x="184" y="507"/>
                    <a:pt x="206" y="507"/>
                  </a:cubicBezTo>
                  <a:lnTo>
                    <a:pt x="744" y="507"/>
                  </a:lnTo>
                  <a:close/>
                </a:path>
              </a:pathLst>
            </a:custGeom>
            <a:solidFill>
              <a:srgbClr val="D8DDE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88" name="Google Shape;88;p2"/>
            <p:cNvSpPr/>
            <p:nvPr/>
          </p:nvSpPr>
          <p:spPr>
            <a:xfrm>
              <a:off x="914706" y="2106821"/>
              <a:ext cx="377545" cy="369690"/>
            </a:xfrm>
            <a:custGeom>
              <a:avLst/>
              <a:gdLst/>
              <a:ahLst/>
              <a:cxnLst/>
              <a:rect l="l" t="t" r="r" b="b"/>
              <a:pathLst>
                <a:path w="1339" h="1346" extrusionOk="0">
                  <a:moveTo>
                    <a:pt x="1016" y="909"/>
                  </a:moveTo>
                  <a:cubicBezTo>
                    <a:pt x="1016" y="1295"/>
                    <a:pt x="1016" y="1295"/>
                    <a:pt x="1016" y="1295"/>
                  </a:cubicBezTo>
                  <a:cubicBezTo>
                    <a:pt x="1016" y="1310"/>
                    <a:pt x="1012" y="1322"/>
                    <a:pt x="1002" y="1331"/>
                  </a:cubicBezTo>
                  <a:cubicBezTo>
                    <a:pt x="993" y="1341"/>
                    <a:pt x="981" y="1346"/>
                    <a:pt x="965" y="1346"/>
                  </a:cubicBezTo>
                  <a:cubicBezTo>
                    <a:pt x="950" y="1346"/>
                    <a:pt x="938" y="1341"/>
                    <a:pt x="927" y="1331"/>
                  </a:cubicBezTo>
                  <a:cubicBezTo>
                    <a:pt x="917" y="1322"/>
                    <a:pt x="912" y="1310"/>
                    <a:pt x="912" y="1295"/>
                  </a:cubicBezTo>
                  <a:cubicBezTo>
                    <a:pt x="912" y="909"/>
                    <a:pt x="912" y="909"/>
                    <a:pt x="912" y="909"/>
                  </a:cubicBezTo>
                  <a:cubicBezTo>
                    <a:pt x="767" y="909"/>
                    <a:pt x="767" y="909"/>
                    <a:pt x="767" y="909"/>
                  </a:cubicBezTo>
                  <a:cubicBezTo>
                    <a:pt x="918" y="402"/>
                    <a:pt x="918" y="402"/>
                    <a:pt x="918" y="402"/>
                  </a:cubicBezTo>
                  <a:cubicBezTo>
                    <a:pt x="892" y="402"/>
                    <a:pt x="892" y="402"/>
                    <a:pt x="892" y="402"/>
                  </a:cubicBezTo>
                  <a:cubicBezTo>
                    <a:pt x="875" y="459"/>
                    <a:pt x="862" y="505"/>
                    <a:pt x="851" y="541"/>
                  </a:cubicBezTo>
                  <a:cubicBezTo>
                    <a:pt x="841" y="577"/>
                    <a:pt x="830" y="611"/>
                    <a:pt x="820" y="644"/>
                  </a:cubicBezTo>
                  <a:cubicBezTo>
                    <a:pt x="810" y="677"/>
                    <a:pt x="803" y="698"/>
                    <a:pt x="802" y="705"/>
                  </a:cubicBezTo>
                  <a:cubicBezTo>
                    <a:pt x="795" y="726"/>
                    <a:pt x="781" y="737"/>
                    <a:pt x="758" y="737"/>
                  </a:cubicBezTo>
                  <a:cubicBezTo>
                    <a:pt x="747" y="734"/>
                    <a:pt x="747" y="734"/>
                    <a:pt x="747" y="734"/>
                  </a:cubicBezTo>
                  <a:cubicBezTo>
                    <a:pt x="727" y="726"/>
                    <a:pt x="716" y="713"/>
                    <a:pt x="716" y="694"/>
                  </a:cubicBezTo>
                  <a:cubicBezTo>
                    <a:pt x="716" y="688"/>
                    <a:pt x="717" y="684"/>
                    <a:pt x="719" y="680"/>
                  </a:cubicBezTo>
                  <a:cubicBezTo>
                    <a:pt x="720" y="676"/>
                    <a:pt x="725" y="663"/>
                    <a:pt x="730" y="642"/>
                  </a:cubicBezTo>
                  <a:cubicBezTo>
                    <a:pt x="736" y="620"/>
                    <a:pt x="744" y="593"/>
                    <a:pt x="753" y="562"/>
                  </a:cubicBezTo>
                  <a:cubicBezTo>
                    <a:pt x="762" y="531"/>
                    <a:pt x="772" y="497"/>
                    <a:pt x="783" y="460"/>
                  </a:cubicBezTo>
                  <a:cubicBezTo>
                    <a:pt x="794" y="424"/>
                    <a:pt x="804" y="388"/>
                    <a:pt x="816" y="354"/>
                  </a:cubicBezTo>
                  <a:cubicBezTo>
                    <a:pt x="823" y="328"/>
                    <a:pt x="839" y="304"/>
                    <a:pt x="864" y="284"/>
                  </a:cubicBezTo>
                  <a:cubicBezTo>
                    <a:pt x="888" y="262"/>
                    <a:pt x="913" y="252"/>
                    <a:pt x="940" y="252"/>
                  </a:cubicBezTo>
                  <a:cubicBezTo>
                    <a:pt x="1116" y="252"/>
                    <a:pt x="1116" y="252"/>
                    <a:pt x="1116" y="252"/>
                  </a:cubicBezTo>
                  <a:cubicBezTo>
                    <a:pt x="1143" y="252"/>
                    <a:pt x="1170" y="262"/>
                    <a:pt x="1194" y="284"/>
                  </a:cubicBezTo>
                  <a:cubicBezTo>
                    <a:pt x="1217" y="304"/>
                    <a:pt x="1234" y="328"/>
                    <a:pt x="1243" y="354"/>
                  </a:cubicBezTo>
                  <a:cubicBezTo>
                    <a:pt x="1252" y="388"/>
                    <a:pt x="1263" y="424"/>
                    <a:pt x="1273" y="460"/>
                  </a:cubicBezTo>
                  <a:cubicBezTo>
                    <a:pt x="1283" y="497"/>
                    <a:pt x="1294" y="531"/>
                    <a:pt x="1302" y="562"/>
                  </a:cubicBezTo>
                  <a:cubicBezTo>
                    <a:pt x="1312" y="593"/>
                    <a:pt x="1319" y="620"/>
                    <a:pt x="1326" y="642"/>
                  </a:cubicBezTo>
                  <a:cubicBezTo>
                    <a:pt x="1331" y="663"/>
                    <a:pt x="1335" y="676"/>
                    <a:pt x="1337" y="680"/>
                  </a:cubicBezTo>
                  <a:cubicBezTo>
                    <a:pt x="1339" y="691"/>
                    <a:pt x="1339" y="691"/>
                    <a:pt x="1339" y="691"/>
                  </a:cubicBezTo>
                  <a:cubicBezTo>
                    <a:pt x="1339" y="714"/>
                    <a:pt x="1329" y="728"/>
                    <a:pt x="1308" y="734"/>
                  </a:cubicBezTo>
                  <a:cubicBezTo>
                    <a:pt x="1297" y="737"/>
                    <a:pt x="1297" y="737"/>
                    <a:pt x="1297" y="737"/>
                  </a:cubicBezTo>
                  <a:cubicBezTo>
                    <a:pt x="1275" y="737"/>
                    <a:pt x="1260" y="726"/>
                    <a:pt x="1255" y="705"/>
                  </a:cubicBezTo>
                  <a:cubicBezTo>
                    <a:pt x="1252" y="698"/>
                    <a:pt x="1246" y="677"/>
                    <a:pt x="1238" y="644"/>
                  </a:cubicBezTo>
                  <a:cubicBezTo>
                    <a:pt x="1228" y="611"/>
                    <a:pt x="1218" y="577"/>
                    <a:pt x="1206" y="541"/>
                  </a:cubicBezTo>
                  <a:cubicBezTo>
                    <a:pt x="1194" y="505"/>
                    <a:pt x="1181" y="459"/>
                    <a:pt x="1164" y="402"/>
                  </a:cubicBezTo>
                  <a:cubicBezTo>
                    <a:pt x="1139" y="402"/>
                    <a:pt x="1139" y="402"/>
                    <a:pt x="1139" y="402"/>
                  </a:cubicBezTo>
                  <a:cubicBezTo>
                    <a:pt x="1289" y="909"/>
                    <a:pt x="1289" y="909"/>
                    <a:pt x="1289" y="909"/>
                  </a:cubicBezTo>
                  <a:cubicBezTo>
                    <a:pt x="1147" y="909"/>
                    <a:pt x="1147" y="909"/>
                    <a:pt x="1147" y="909"/>
                  </a:cubicBezTo>
                  <a:cubicBezTo>
                    <a:pt x="1147" y="1295"/>
                    <a:pt x="1147" y="1295"/>
                    <a:pt x="1147" y="1295"/>
                  </a:cubicBezTo>
                  <a:cubicBezTo>
                    <a:pt x="1147" y="1310"/>
                    <a:pt x="1142" y="1322"/>
                    <a:pt x="1131" y="1331"/>
                  </a:cubicBezTo>
                  <a:cubicBezTo>
                    <a:pt x="1121" y="1341"/>
                    <a:pt x="1109" y="1346"/>
                    <a:pt x="1093" y="1346"/>
                  </a:cubicBezTo>
                  <a:cubicBezTo>
                    <a:pt x="1078" y="1346"/>
                    <a:pt x="1066" y="1341"/>
                    <a:pt x="1056" y="1331"/>
                  </a:cubicBezTo>
                  <a:cubicBezTo>
                    <a:pt x="1047" y="1322"/>
                    <a:pt x="1043" y="1310"/>
                    <a:pt x="1043" y="1295"/>
                  </a:cubicBezTo>
                  <a:cubicBezTo>
                    <a:pt x="1043" y="909"/>
                    <a:pt x="1043" y="909"/>
                    <a:pt x="1043" y="909"/>
                  </a:cubicBezTo>
                  <a:lnTo>
                    <a:pt x="1016" y="909"/>
                  </a:lnTo>
                  <a:close/>
                  <a:moveTo>
                    <a:pt x="1031" y="221"/>
                  </a:moveTo>
                  <a:cubicBezTo>
                    <a:pt x="1061" y="221"/>
                    <a:pt x="1087" y="211"/>
                    <a:pt x="1107" y="190"/>
                  </a:cubicBezTo>
                  <a:cubicBezTo>
                    <a:pt x="1128" y="169"/>
                    <a:pt x="1139" y="143"/>
                    <a:pt x="1139" y="111"/>
                  </a:cubicBezTo>
                  <a:cubicBezTo>
                    <a:pt x="1139" y="80"/>
                    <a:pt x="1128" y="55"/>
                    <a:pt x="1107" y="33"/>
                  </a:cubicBezTo>
                  <a:cubicBezTo>
                    <a:pt x="1087" y="11"/>
                    <a:pt x="1061" y="0"/>
                    <a:pt x="1031" y="0"/>
                  </a:cubicBezTo>
                  <a:cubicBezTo>
                    <a:pt x="998" y="0"/>
                    <a:pt x="972" y="11"/>
                    <a:pt x="950" y="33"/>
                  </a:cubicBezTo>
                  <a:cubicBezTo>
                    <a:pt x="928" y="55"/>
                    <a:pt x="918" y="80"/>
                    <a:pt x="918" y="111"/>
                  </a:cubicBezTo>
                  <a:cubicBezTo>
                    <a:pt x="918" y="143"/>
                    <a:pt x="928" y="169"/>
                    <a:pt x="950" y="190"/>
                  </a:cubicBezTo>
                  <a:cubicBezTo>
                    <a:pt x="972" y="211"/>
                    <a:pt x="999" y="221"/>
                    <a:pt x="1031" y="221"/>
                  </a:cubicBezTo>
                  <a:close/>
                  <a:moveTo>
                    <a:pt x="142" y="249"/>
                  </a:moveTo>
                  <a:cubicBezTo>
                    <a:pt x="103" y="249"/>
                    <a:pt x="71" y="263"/>
                    <a:pt x="42" y="291"/>
                  </a:cubicBezTo>
                  <a:cubicBezTo>
                    <a:pt x="14" y="320"/>
                    <a:pt x="0" y="353"/>
                    <a:pt x="0" y="391"/>
                  </a:cubicBezTo>
                  <a:cubicBezTo>
                    <a:pt x="0" y="737"/>
                    <a:pt x="0" y="737"/>
                    <a:pt x="0" y="737"/>
                  </a:cubicBezTo>
                  <a:cubicBezTo>
                    <a:pt x="0" y="750"/>
                    <a:pt x="4" y="762"/>
                    <a:pt x="14" y="771"/>
                  </a:cubicBezTo>
                  <a:cubicBezTo>
                    <a:pt x="24" y="780"/>
                    <a:pt x="35" y="784"/>
                    <a:pt x="48" y="784"/>
                  </a:cubicBezTo>
                  <a:cubicBezTo>
                    <a:pt x="63" y="784"/>
                    <a:pt x="75" y="780"/>
                    <a:pt x="84" y="771"/>
                  </a:cubicBezTo>
                  <a:cubicBezTo>
                    <a:pt x="92" y="762"/>
                    <a:pt x="96" y="750"/>
                    <a:pt x="96" y="737"/>
                  </a:cubicBezTo>
                  <a:cubicBezTo>
                    <a:pt x="96" y="428"/>
                    <a:pt x="96" y="428"/>
                    <a:pt x="96" y="428"/>
                  </a:cubicBezTo>
                  <a:cubicBezTo>
                    <a:pt x="121" y="428"/>
                    <a:pt x="121" y="428"/>
                    <a:pt x="121" y="428"/>
                  </a:cubicBezTo>
                  <a:cubicBezTo>
                    <a:pt x="121" y="1283"/>
                    <a:pt x="121" y="1283"/>
                    <a:pt x="121" y="1283"/>
                  </a:cubicBezTo>
                  <a:cubicBezTo>
                    <a:pt x="121" y="1300"/>
                    <a:pt x="129" y="1315"/>
                    <a:pt x="142" y="1327"/>
                  </a:cubicBezTo>
                  <a:cubicBezTo>
                    <a:pt x="155" y="1340"/>
                    <a:pt x="170" y="1346"/>
                    <a:pt x="187" y="1346"/>
                  </a:cubicBezTo>
                  <a:cubicBezTo>
                    <a:pt x="206" y="1346"/>
                    <a:pt x="221" y="1340"/>
                    <a:pt x="233" y="1327"/>
                  </a:cubicBezTo>
                  <a:cubicBezTo>
                    <a:pt x="247" y="1315"/>
                    <a:pt x="252" y="1300"/>
                    <a:pt x="252" y="1283"/>
                  </a:cubicBezTo>
                  <a:cubicBezTo>
                    <a:pt x="252" y="787"/>
                    <a:pt x="252" y="787"/>
                    <a:pt x="252" y="787"/>
                  </a:cubicBezTo>
                  <a:cubicBezTo>
                    <a:pt x="280" y="787"/>
                    <a:pt x="280" y="787"/>
                    <a:pt x="280" y="787"/>
                  </a:cubicBezTo>
                  <a:cubicBezTo>
                    <a:pt x="280" y="1283"/>
                    <a:pt x="280" y="1283"/>
                    <a:pt x="280" y="1283"/>
                  </a:cubicBezTo>
                  <a:cubicBezTo>
                    <a:pt x="280" y="1300"/>
                    <a:pt x="287" y="1315"/>
                    <a:pt x="299" y="1327"/>
                  </a:cubicBezTo>
                  <a:cubicBezTo>
                    <a:pt x="311" y="1340"/>
                    <a:pt x="327" y="1346"/>
                    <a:pt x="346" y="1346"/>
                  </a:cubicBezTo>
                  <a:cubicBezTo>
                    <a:pt x="363" y="1346"/>
                    <a:pt x="377" y="1340"/>
                    <a:pt x="390" y="1327"/>
                  </a:cubicBezTo>
                  <a:cubicBezTo>
                    <a:pt x="402" y="1315"/>
                    <a:pt x="408" y="1300"/>
                    <a:pt x="408" y="1283"/>
                  </a:cubicBezTo>
                  <a:cubicBezTo>
                    <a:pt x="408" y="428"/>
                    <a:pt x="408" y="428"/>
                    <a:pt x="408" y="428"/>
                  </a:cubicBezTo>
                  <a:cubicBezTo>
                    <a:pt x="434" y="428"/>
                    <a:pt x="434" y="428"/>
                    <a:pt x="434" y="428"/>
                  </a:cubicBezTo>
                  <a:cubicBezTo>
                    <a:pt x="434" y="737"/>
                    <a:pt x="434" y="737"/>
                    <a:pt x="434" y="737"/>
                  </a:cubicBezTo>
                  <a:cubicBezTo>
                    <a:pt x="434" y="750"/>
                    <a:pt x="438" y="762"/>
                    <a:pt x="447" y="771"/>
                  </a:cubicBezTo>
                  <a:cubicBezTo>
                    <a:pt x="457" y="780"/>
                    <a:pt x="469" y="784"/>
                    <a:pt x="482" y="784"/>
                  </a:cubicBezTo>
                  <a:cubicBezTo>
                    <a:pt x="497" y="784"/>
                    <a:pt x="508" y="780"/>
                    <a:pt x="517" y="771"/>
                  </a:cubicBezTo>
                  <a:cubicBezTo>
                    <a:pt x="525" y="762"/>
                    <a:pt x="530" y="750"/>
                    <a:pt x="530" y="737"/>
                  </a:cubicBezTo>
                  <a:cubicBezTo>
                    <a:pt x="530" y="391"/>
                    <a:pt x="530" y="391"/>
                    <a:pt x="530" y="391"/>
                  </a:cubicBezTo>
                  <a:cubicBezTo>
                    <a:pt x="530" y="353"/>
                    <a:pt x="517" y="320"/>
                    <a:pt x="488" y="291"/>
                  </a:cubicBezTo>
                  <a:cubicBezTo>
                    <a:pt x="461" y="263"/>
                    <a:pt x="428" y="249"/>
                    <a:pt x="388" y="249"/>
                  </a:cubicBezTo>
                  <a:lnTo>
                    <a:pt x="142" y="249"/>
                  </a:lnTo>
                  <a:close/>
                  <a:moveTo>
                    <a:pt x="266" y="221"/>
                  </a:moveTo>
                  <a:cubicBezTo>
                    <a:pt x="296" y="221"/>
                    <a:pt x="323" y="211"/>
                    <a:pt x="344" y="190"/>
                  </a:cubicBezTo>
                  <a:cubicBezTo>
                    <a:pt x="365" y="169"/>
                    <a:pt x="376" y="143"/>
                    <a:pt x="376" y="111"/>
                  </a:cubicBezTo>
                  <a:cubicBezTo>
                    <a:pt x="376" y="80"/>
                    <a:pt x="365" y="55"/>
                    <a:pt x="344" y="33"/>
                  </a:cubicBezTo>
                  <a:cubicBezTo>
                    <a:pt x="322" y="11"/>
                    <a:pt x="296" y="0"/>
                    <a:pt x="266" y="0"/>
                  </a:cubicBezTo>
                  <a:cubicBezTo>
                    <a:pt x="234" y="0"/>
                    <a:pt x="207" y="11"/>
                    <a:pt x="187" y="33"/>
                  </a:cubicBezTo>
                  <a:cubicBezTo>
                    <a:pt x="166" y="55"/>
                    <a:pt x="156" y="80"/>
                    <a:pt x="156" y="111"/>
                  </a:cubicBezTo>
                  <a:cubicBezTo>
                    <a:pt x="156" y="143"/>
                    <a:pt x="166" y="169"/>
                    <a:pt x="187" y="190"/>
                  </a:cubicBezTo>
                  <a:cubicBezTo>
                    <a:pt x="207" y="211"/>
                    <a:pt x="234" y="221"/>
                    <a:pt x="266" y="221"/>
                  </a:cubicBezTo>
                  <a:close/>
                </a:path>
              </a:pathLst>
            </a:custGeom>
            <a:solidFill>
              <a:srgbClr val="D8DDE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89" name="Google Shape;89;p2"/>
            <p:cNvSpPr/>
            <p:nvPr/>
          </p:nvSpPr>
          <p:spPr>
            <a:xfrm>
              <a:off x="6598495" y="2085226"/>
              <a:ext cx="427927" cy="419921"/>
            </a:xfrm>
            <a:custGeom>
              <a:avLst/>
              <a:gdLst/>
              <a:ahLst/>
              <a:cxnLst/>
              <a:rect l="l" t="t" r="r" b="b"/>
              <a:pathLst>
                <a:path w="460" h="378" extrusionOk="0">
                  <a:moveTo>
                    <a:pt x="456" y="201"/>
                  </a:moveTo>
                  <a:cubicBezTo>
                    <a:pt x="453" y="197"/>
                    <a:pt x="449" y="193"/>
                    <a:pt x="444" y="191"/>
                  </a:cubicBezTo>
                  <a:cubicBezTo>
                    <a:pt x="352" y="152"/>
                    <a:pt x="352" y="152"/>
                    <a:pt x="352" y="152"/>
                  </a:cubicBezTo>
                  <a:cubicBezTo>
                    <a:pt x="352" y="67"/>
                    <a:pt x="352" y="67"/>
                    <a:pt x="352" y="67"/>
                  </a:cubicBezTo>
                  <a:cubicBezTo>
                    <a:pt x="352" y="62"/>
                    <a:pt x="350" y="57"/>
                    <a:pt x="347" y="53"/>
                  </a:cubicBezTo>
                  <a:cubicBezTo>
                    <a:pt x="344" y="48"/>
                    <a:pt x="340" y="45"/>
                    <a:pt x="335" y="43"/>
                  </a:cubicBezTo>
                  <a:cubicBezTo>
                    <a:pt x="241" y="2"/>
                    <a:pt x="241" y="2"/>
                    <a:pt x="241" y="2"/>
                  </a:cubicBezTo>
                  <a:cubicBezTo>
                    <a:pt x="238" y="1"/>
                    <a:pt x="234" y="0"/>
                    <a:pt x="230" y="0"/>
                  </a:cubicBezTo>
                  <a:cubicBezTo>
                    <a:pt x="226" y="0"/>
                    <a:pt x="223" y="1"/>
                    <a:pt x="220" y="2"/>
                  </a:cubicBezTo>
                  <a:cubicBezTo>
                    <a:pt x="125" y="43"/>
                    <a:pt x="125" y="43"/>
                    <a:pt x="125" y="43"/>
                  </a:cubicBezTo>
                  <a:cubicBezTo>
                    <a:pt x="120" y="45"/>
                    <a:pt x="116" y="48"/>
                    <a:pt x="113" y="53"/>
                  </a:cubicBezTo>
                  <a:cubicBezTo>
                    <a:pt x="110" y="57"/>
                    <a:pt x="109" y="62"/>
                    <a:pt x="109" y="67"/>
                  </a:cubicBezTo>
                  <a:cubicBezTo>
                    <a:pt x="109" y="152"/>
                    <a:pt x="109" y="152"/>
                    <a:pt x="109" y="152"/>
                  </a:cubicBezTo>
                  <a:cubicBezTo>
                    <a:pt x="17" y="191"/>
                    <a:pt x="17" y="191"/>
                    <a:pt x="17" y="191"/>
                  </a:cubicBezTo>
                  <a:cubicBezTo>
                    <a:pt x="12" y="193"/>
                    <a:pt x="8" y="197"/>
                    <a:pt x="5" y="201"/>
                  </a:cubicBezTo>
                  <a:cubicBezTo>
                    <a:pt x="2" y="206"/>
                    <a:pt x="0" y="211"/>
                    <a:pt x="0" y="216"/>
                  </a:cubicBezTo>
                  <a:cubicBezTo>
                    <a:pt x="0" y="304"/>
                    <a:pt x="0" y="304"/>
                    <a:pt x="0" y="304"/>
                  </a:cubicBezTo>
                  <a:cubicBezTo>
                    <a:pt x="0" y="309"/>
                    <a:pt x="2" y="314"/>
                    <a:pt x="4" y="318"/>
                  </a:cubicBezTo>
                  <a:cubicBezTo>
                    <a:pt x="7" y="322"/>
                    <a:pt x="11" y="326"/>
                    <a:pt x="15" y="328"/>
                  </a:cubicBezTo>
                  <a:cubicBezTo>
                    <a:pt x="110" y="375"/>
                    <a:pt x="110" y="375"/>
                    <a:pt x="110" y="375"/>
                  </a:cubicBezTo>
                  <a:cubicBezTo>
                    <a:pt x="114" y="377"/>
                    <a:pt x="118" y="378"/>
                    <a:pt x="122" y="378"/>
                  </a:cubicBezTo>
                  <a:cubicBezTo>
                    <a:pt x="127" y="378"/>
                    <a:pt x="131" y="377"/>
                    <a:pt x="134" y="375"/>
                  </a:cubicBezTo>
                  <a:cubicBezTo>
                    <a:pt x="229" y="328"/>
                    <a:pt x="229" y="328"/>
                    <a:pt x="229" y="328"/>
                  </a:cubicBezTo>
                  <a:cubicBezTo>
                    <a:pt x="230" y="327"/>
                    <a:pt x="230" y="327"/>
                    <a:pt x="230" y="327"/>
                  </a:cubicBezTo>
                  <a:cubicBezTo>
                    <a:pt x="232" y="328"/>
                    <a:pt x="232" y="328"/>
                    <a:pt x="232" y="328"/>
                  </a:cubicBezTo>
                  <a:cubicBezTo>
                    <a:pt x="326" y="375"/>
                    <a:pt x="326" y="375"/>
                    <a:pt x="326" y="375"/>
                  </a:cubicBezTo>
                  <a:cubicBezTo>
                    <a:pt x="330" y="377"/>
                    <a:pt x="334" y="378"/>
                    <a:pt x="338" y="378"/>
                  </a:cubicBezTo>
                  <a:cubicBezTo>
                    <a:pt x="343" y="378"/>
                    <a:pt x="347" y="377"/>
                    <a:pt x="350" y="375"/>
                  </a:cubicBezTo>
                  <a:cubicBezTo>
                    <a:pt x="445" y="328"/>
                    <a:pt x="445" y="328"/>
                    <a:pt x="445" y="328"/>
                  </a:cubicBezTo>
                  <a:cubicBezTo>
                    <a:pt x="450" y="326"/>
                    <a:pt x="453" y="322"/>
                    <a:pt x="456" y="318"/>
                  </a:cubicBezTo>
                  <a:cubicBezTo>
                    <a:pt x="459" y="314"/>
                    <a:pt x="460" y="309"/>
                    <a:pt x="460" y="304"/>
                  </a:cubicBezTo>
                  <a:cubicBezTo>
                    <a:pt x="460" y="216"/>
                    <a:pt x="460" y="216"/>
                    <a:pt x="460" y="216"/>
                  </a:cubicBezTo>
                  <a:cubicBezTo>
                    <a:pt x="460" y="211"/>
                    <a:pt x="458" y="206"/>
                    <a:pt x="456" y="201"/>
                  </a:cubicBezTo>
                  <a:close/>
                  <a:moveTo>
                    <a:pt x="137" y="67"/>
                  </a:moveTo>
                  <a:cubicBezTo>
                    <a:pt x="230" y="27"/>
                    <a:pt x="230" y="27"/>
                    <a:pt x="230" y="27"/>
                  </a:cubicBezTo>
                  <a:cubicBezTo>
                    <a:pt x="323" y="67"/>
                    <a:pt x="323" y="67"/>
                    <a:pt x="323" y="67"/>
                  </a:cubicBezTo>
                  <a:cubicBezTo>
                    <a:pt x="230" y="107"/>
                    <a:pt x="230" y="107"/>
                    <a:pt x="230" y="107"/>
                  </a:cubicBezTo>
                  <a:lnTo>
                    <a:pt x="137" y="67"/>
                  </a:lnTo>
                  <a:close/>
                  <a:moveTo>
                    <a:pt x="244" y="130"/>
                  </a:moveTo>
                  <a:cubicBezTo>
                    <a:pt x="325" y="96"/>
                    <a:pt x="325" y="96"/>
                    <a:pt x="325" y="96"/>
                  </a:cubicBezTo>
                  <a:cubicBezTo>
                    <a:pt x="325" y="152"/>
                    <a:pt x="325" y="152"/>
                    <a:pt x="325" y="152"/>
                  </a:cubicBezTo>
                  <a:cubicBezTo>
                    <a:pt x="244" y="187"/>
                    <a:pt x="244" y="187"/>
                    <a:pt x="244" y="187"/>
                  </a:cubicBezTo>
                  <a:lnTo>
                    <a:pt x="244" y="130"/>
                  </a:lnTo>
                  <a:close/>
                  <a:moveTo>
                    <a:pt x="253" y="212"/>
                  </a:moveTo>
                  <a:cubicBezTo>
                    <a:pt x="338" y="176"/>
                    <a:pt x="338" y="176"/>
                    <a:pt x="338" y="176"/>
                  </a:cubicBezTo>
                  <a:cubicBezTo>
                    <a:pt x="424" y="212"/>
                    <a:pt x="424" y="212"/>
                    <a:pt x="424" y="212"/>
                  </a:cubicBezTo>
                  <a:cubicBezTo>
                    <a:pt x="338" y="249"/>
                    <a:pt x="338" y="249"/>
                    <a:pt x="338" y="249"/>
                  </a:cubicBezTo>
                  <a:lnTo>
                    <a:pt x="253" y="212"/>
                  </a:lnTo>
                  <a:close/>
                  <a:moveTo>
                    <a:pt x="352" y="272"/>
                  </a:moveTo>
                  <a:cubicBezTo>
                    <a:pt x="433" y="238"/>
                    <a:pt x="433" y="238"/>
                    <a:pt x="433" y="238"/>
                  </a:cubicBezTo>
                  <a:cubicBezTo>
                    <a:pt x="433" y="304"/>
                    <a:pt x="433" y="304"/>
                    <a:pt x="433" y="304"/>
                  </a:cubicBezTo>
                  <a:cubicBezTo>
                    <a:pt x="352" y="344"/>
                    <a:pt x="352" y="344"/>
                    <a:pt x="352" y="344"/>
                  </a:cubicBezTo>
                  <a:lnTo>
                    <a:pt x="352" y="272"/>
                  </a:lnTo>
                  <a:close/>
                  <a:moveTo>
                    <a:pt x="37" y="212"/>
                  </a:moveTo>
                  <a:cubicBezTo>
                    <a:pt x="122" y="176"/>
                    <a:pt x="122" y="176"/>
                    <a:pt x="122" y="176"/>
                  </a:cubicBezTo>
                  <a:cubicBezTo>
                    <a:pt x="207" y="212"/>
                    <a:pt x="207" y="212"/>
                    <a:pt x="207" y="212"/>
                  </a:cubicBezTo>
                  <a:cubicBezTo>
                    <a:pt x="122" y="249"/>
                    <a:pt x="122" y="249"/>
                    <a:pt x="122" y="249"/>
                  </a:cubicBezTo>
                  <a:lnTo>
                    <a:pt x="37" y="212"/>
                  </a:lnTo>
                  <a:close/>
                  <a:moveTo>
                    <a:pt x="136" y="272"/>
                  </a:moveTo>
                  <a:cubicBezTo>
                    <a:pt x="217" y="238"/>
                    <a:pt x="217" y="238"/>
                    <a:pt x="217" y="238"/>
                  </a:cubicBezTo>
                  <a:cubicBezTo>
                    <a:pt x="217" y="304"/>
                    <a:pt x="217" y="304"/>
                    <a:pt x="217" y="304"/>
                  </a:cubicBezTo>
                  <a:cubicBezTo>
                    <a:pt x="136" y="344"/>
                    <a:pt x="136" y="344"/>
                    <a:pt x="136" y="344"/>
                  </a:cubicBezTo>
                  <a:lnTo>
                    <a:pt x="136" y="272"/>
                  </a:lnTo>
                  <a:close/>
                </a:path>
              </a:pathLst>
            </a:custGeom>
            <a:solidFill>
              <a:srgbClr val="D8DDE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90" name="Google Shape;90;p2"/>
            <p:cNvSpPr/>
            <p:nvPr/>
          </p:nvSpPr>
          <p:spPr>
            <a:xfrm>
              <a:off x="7987491" y="2086587"/>
              <a:ext cx="461262" cy="406790"/>
            </a:xfrm>
            <a:custGeom>
              <a:avLst/>
              <a:gdLst/>
              <a:ahLst/>
              <a:cxnLst/>
              <a:rect l="l" t="t" r="r" b="b"/>
              <a:pathLst>
                <a:path w="613" h="562" extrusionOk="0">
                  <a:moveTo>
                    <a:pt x="566" y="86"/>
                  </a:moveTo>
                  <a:cubicBezTo>
                    <a:pt x="563" y="79"/>
                    <a:pt x="560" y="74"/>
                    <a:pt x="556" y="69"/>
                  </a:cubicBezTo>
                  <a:cubicBezTo>
                    <a:pt x="567" y="45"/>
                    <a:pt x="572" y="30"/>
                    <a:pt x="572" y="25"/>
                  </a:cubicBezTo>
                  <a:cubicBezTo>
                    <a:pt x="571" y="23"/>
                    <a:pt x="571" y="23"/>
                    <a:pt x="571" y="23"/>
                  </a:cubicBezTo>
                  <a:cubicBezTo>
                    <a:pt x="546" y="8"/>
                    <a:pt x="532" y="0"/>
                    <a:pt x="531" y="0"/>
                  </a:cubicBezTo>
                  <a:cubicBezTo>
                    <a:pt x="530" y="1"/>
                    <a:pt x="530" y="1"/>
                    <a:pt x="530" y="1"/>
                  </a:cubicBezTo>
                  <a:cubicBezTo>
                    <a:pt x="521" y="10"/>
                    <a:pt x="511" y="22"/>
                    <a:pt x="500" y="37"/>
                  </a:cubicBezTo>
                  <a:cubicBezTo>
                    <a:pt x="491" y="36"/>
                    <a:pt x="491" y="36"/>
                    <a:pt x="491" y="36"/>
                  </a:cubicBezTo>
                  <a:cubicBezTo>
                    <a:pt x="481" y="37"/>
                    <a:pt x="481" y="37"/>
                    <a:pt x="481" y="37"/>
                  </a:cubicBezTo>
                  <a:cubicBezTo>
                    <a:pt x="478" y="32"/>
                    <a:pt x="473" y="25"/>
                    <a:pt x="464" y="15"/>
                  </a:cubicBezTo>
                  <a:cubicBezTo>
                    <a:pt x="456" y="5"/>
                    <a:pt x="451" y="0"/>
                    <a:pt x="450" y="0"/>
                  </a:cubicBezTo>
                  <a:cubicBezTo>
                    <a:pt x="449" y="0"/>
                    <a:pt x="446" y="2"/>
                    <a:pt x="440" y="5"/>
                  </a:cubicBezTo>
                  <a:cubicBezTo>
                    <a:pt x="434" y="9"/>
                    <a:pt x="428" y="12"/>
                    <a:pt x="421" y="16"/>
                  </a:cubicBezTo>
                  <a:cubicBezTo>
                    <a:pt x="415" y="20"/>
                    <a:pt x="411" y="22"/>
                    <a:pt x="410" y="23"/>
                  </a:cubicBezTo>
                  <a:cubicBezTo>
                    <a:pt x="409" y="25"/>
                    <a:pt x="409" y="25"/>
                    <a:pt x="409" y="25"/>
                  </a:cubicBezTo>
                  <a:cubicBezTo>
                    <a:pt x="409" y="30"/>
                    <a:pt x="414" y="45"/>
                    <a:pt x="425" y="69"/>
                  </a:cubicBezTo>
                  <a:cubicBezTo>
                    <a:pt x="422" y="74"/>
                    <a:pt x="418" y="79"/>
                    <a:pt x="416" y="86"/>
                  </a:cubicBezTo>
                  <a:cubicBezTo>
                    <a:pt x="384" y="89"/>
                    <a:pt x="368" y="92"/>
                    <a:pt x="368" y="95"/>
                  </a:cubicBezTo>
                  <a:cubicBezTo>
                    <a:pt x="368" y="140"/>
                    <a:pt x="368" y="140"/>
                    <a:pt x="368" y="140"/>
                  </a:cubicBezTo>
                  <a:cubicBezTo>
                    <a:pt x="368" y="143"/>
                    <a:pt x="384" y="147"/>
                    <a:pt x="416" y="150"/>
                  </a:cubicBezTo>
                  <a:cubicBezTo>
                    <a:pt x="418" y="156"/>
                    <a:pt x="421" y="161"/>
                    <a:pt x="425" y="167"/>
                  </a:cubicBezTo>
                  <a:cubicBezTo>
                    <a:pt x="414" y="191"/>
                    <a:pt x="409" y="205"/>
                    <a:pt x="409" y="211"/>
                  </a:cubicBezTo>
                  <a:cubicBezTo>
                    <a:pt x="410" y="213"/>
                    <a:pt x="410" y="213"/>
                    <a:pt x="410" y="213"/>
                  </a:cubicBezTo>
                  <a:cubicBezTo>
                    <a:pt x="436" y="228"/>
                    <a:pt x="449" y="236"/>
                    <a:pt x="450" y="236"/>
                  </a:cubicBezTo>
                  <a:cubicBezTo>
                    <a:pt x="451" y="236"/>
                    <a:pt x="456" y="230"/>
                    <a:pt x="464" y="221"/>
                  </a:cubicBezTo>
                  <a:cubicBezTo>
                    <a:pt x="473" y="211"/>
                    <a:pt x="478" y="203"/>
                    <a:pt x="481" y="199"/>
                  </a:cubicBezTo>
                  <a:cubicBezTo>
                    <a:pt x="491" y="199"/>
                    <a:pt x="491" y="199"/>
                    <a:pt x="491" y="199"/>
                  </a:cubicBezTo>
                  <a:cubicBezTo>
                    <a:pt x="500" y="199"/>
                    <a:pt x="500" y="199"/>
                    <a:pt x="500" y="199"/>
                  </a:cubicBezTo>
                  <a:cubicBezTo>
                    <a:pt x="503" y="203"/>
                    <a:pt x="509" y="211"/>
                    <a:pt x="517" y="221"/>
                  </a:cubicBezTo>
                  <a:cubicBezTo>
                    <a:pt x="525" y="230"/>
                    <a:pt x="530" y="236"/>
                    <a:pt x="531" y="236"/>
                  </a:cubicBezTo>
                  <a:cubicBezTo>
                    <a:pt x="532" y="236"/>
                    <a:pt x="545" y="228"/>
                    <a:pt x="571" y="213"/>
                  </a:cubicBezTo>
                  <a:cubicBezTo>
                    <a:pt x="572" y="211"/>
                    <a:pt x="572" y="211"/>
                    <a:pt x="572" y="211"/>
                  </a:cubicBezTo>
                  <a:cubicBezTo>
                    <a:pt x="572" y="205"/>
                    <a:pt x="567" y="191"/>
                    <a:pt x="556" y="167"/>
                  </a:cubicBezTo>
                  <a:cubicBezTo>
                    <a:pt x="560" y="161"/>
                    <a:pt x="563" y="156"/>
                    <a:pt x="566" y="150"/>
                  </a:cubicBezTo>
                  <a:cubicBezTo>
                    <a:pt x="597" y="147"/>
                    <a:pt x="613" y="143"/>
                    <a:pt x="613" y="140"/>
                  </a:cubicBezTo>
                  <a:cubicBezTo>
                    <a:pt x="613" y="95"/>
                    <a:pt x="613" y="95"/>
                    <a:pt x="613" y="95"/>
                  </a:cubicBezTo>
                  <a:cubicBezTo>
                    <a:pt x="613" y="92"/>
                    <a:pt x="597" y="89"/>
                    <a:pt x="566" y="86"/>
                  </a:cubicBezTo>
                  <a:close/>
                  <a:moveTo>
                    <a:pt x="566" y="412"/>
                  </a:moveTo>
                  <a:cubicBezTo>
                    <a:pt x="563" y="406"/>
                    <a:pt x="560" y="401"/>
                    <a:pt x="556" y="396"/>
                  </a:cubicBezTo>
                  <a:cubicBezTo>
                    <a:pt x="567" y="372"/>
                    <a:pt x="572" y="357"/>
                    <a:pt x="572" y="352"/>
                  </a:cubicBezTo>
                  <a:cubicBezTo>
                    <a:pt x="571" y="349"/>
                    <a:pt x="571" y="349"/>
                    <a:pt x="571" y="349"/>
                  </a:cubicBezTo>
                  <a:cubicBezTo>
                    <a:pt x="546" y="335"/>
                    <a:pt x="532" y="327"/>
                    <a:pt x="531" y="327"/>
                  </a:cubicBezTo>
                  <a:cubicBezTo>
                    <a:pt x="530" y="328"/>
                    <a:pt x="530" y="328"/>
                    <a:pt x="530" y="328"/>
                  </a:cubicBezTo>
                  <a:cubicBezTo>
                    <a:pt x="521" y="336"/>
                    <a:pt x="511" y="348"/>
                    <a:pt x="500" y="363"/>
                  </a:cubicBezTo>
                  <a:cubicBezTo>
                    <a:pt x="491" y="363"/>
                    <a:pt x="491" y="363"/>
                    <a:pt x="491" y="363"/>
                  </a:cubicBezTo>
                  <a:cubicBezTo>
                    <a:pt x="481" y="363"/>
                    <a:pt x="481" y="363"/>
                    <a:pt x="481" y="363"/>
                  </a:cubicBezTo>
                  <a:cubicBezTo>
                    <a:pt x="478" y="359"/>
                    <a:pt x="473" y="352"/>
                    <a:pt x="464" y="342"/>
                  </a:cubicBezTo>
                  <a:cubicBezTo>
                    <a:pt x="456" y="332"/>
                    <a:pt x="451" y="327"/>
                    <a:pt x="450" y="327"/>
                  </a:cubicBezTo>
                  <a:cubicBezTo>
                    <a:pt x="449" y="327"/>
                    <a:pt x="446" y="329"/>
                    <a:pt x="440" y="332"/>
                  </a:cubicBezTo>
                  <a:cubicBezTo>
                    <a:pt x="434" y="336"/>
                    <a:pt x="428" y="339"/>
                    <a:pt x="421" y="343"/>
                  </a:cubicBezTo>
                  <a:cubicBezTo>
                    <a:pt x="415" y="347"/>
                    <a:pt x="411" y="349"/>
                    <a:pt x="410" y="349"/>
                  </a:cubicBezTo>
                  <a:cubicBezTo>
                    <a:pt x="409" y="352"/>
                    <a:pt x="409" y="352"/>
                    <a:pt x="409" y="352"/>
                  </a:cubicBezTo>
                  <a:cubicBezTo>
                    <a:pt x="409" y="357"/>
                    <a:pt x="414" y="372"/>
                    <a:pt x="425" y="396"/>
                  </a:cubicBezTo>
                  <a:cubicBezTo>
                    <a:pt x="422" y="401"/>
                    <a:pt x="418" y="406"/>
                    <a:pt x="416" y="412"/>
                  </a:cubicBezTo>
                  <a:cubicBezTo>
                    <a:pt x="384" y="415"/>
                    <a:pt x="368" y="419"/>
                    <a:pt x="368" y="422"/>
                  </a:cubicBezTo>
                  <a:cubicBezTo>
                    <a:pt x="368" y="467"/>
                    <a:pt x="368" y="467"/>
                    <a:pt x="368" y="467"/>
                  </a:cubicBezTo>
                  <a:cubicBezTo>
                    <a:pt x="368" y="470"/>
                    <a:pt x="384" y="474"/>
                    <a:pt x="416" y="477"/>
                  </a:cubicBezTo>
                  <a:cubicBezTo>
                    <a:pt x="418" y="482"/>
                    <a:pt x="421" y="488"/>
                    <a:pt x="425" y="493"/>
                  </a:cubicBezTo>
                  <a:cubicBezTo>
                    <a:pt x="414" y="517"/>
                    <a:pt x="409" y="532"/>
                    <a:pt x="409" y="537"/>
                  </a:cubicBezTo>
                  <a:cubicBezTo>
                    <a:pt x="410" y="540"/>
                    <a:pt x="410" y="540"/>
                    <a:pt x="410" y="540"/>
                  </a:cubicBezTo>
                  <a:cubicBezTo>
                    <a:pt x="436" y="555"/>
                    <a:pt x="449" y="562"/>
                    <a:pt x="450" y="562"/>
                  </a:cubicBezTo>
                  <a:cubicBezTo>
                    <a:pt x="451" y="562"/>
                    <a:pt x="456" y="557"/>
                    <a:pt x="464" y="547"/>
                  </a:cubicBezTo>
                  <a:cubicBezTo>
                    <a:pt x="473" y="537"/>
                    <a:pt x="478" y="530"/>
                    <a:pt x="481" y="526"/>
                  </a:cubicBezTo>
                  <a:cubicBezTo>
                    <a:pt x="491" y="526"/>
                    <a:pt x="491" y="526"/>
                    <a:pt x="491" y="526"/>
                  </a:cubicBezTo>
                  <a:cubicBezTo>
                    <a:pt x="500" y="526"/>
                    <a:pt x="500" y="526"/>
                    <a:pt x="500" y="526"/>
                  </a:cubicBezTo>
                  <a:cubicBezTo>
                    <a:pt x="503" y="530"/>
                    <a:pt x="509" y="537"/>
                    <a:pt x="517" y="547"/>
                  </a:cubicBezTo>
                  <a:cubicBezTo>
                    <a:pt x="525" y="557"/>
                    <a:pt x="530" y="562"/>
                    <a:pt x="531" y="562"/>
                  </a:cubicBezTo>
                  <a:cubicBezTo>
                    <a:pt x="532" y="562"/>
                    <a:pt x="545" y="555"/>
                    <a:pt x="571" y="540"/>
                  </a:cubicBezTo>
                  <a:cubicBezTo>
                    <a:pt x="572" y="537"/>
                    <a:pt x="572" y="537"/>
                    <a:pt x="572" y="537"/>
                  </a:cubicBezTo>
                  <a:cubicBezTo>
                    <a:pt x="572" y="532"/>
                    <a:pt x="567" y="517"/>
                    <a:pt x="556" y="493"/>
                  </a:cubicBezTo>
                  <a:cubicBezTo>
                    <a:pt x="560" y="488"/>
                    <a:pt x="563" y="482"/>
                    <a:pt x="566" y="477"/>
                  </a:cubicBezTo>
                  <a:cubicBezTo>
                    <a:pt x="597" y="474"/>
                    <a:pt x="613" y="470"/>
                    <a:pt x="613" y="467"/>
                  </a:cubicBezTo>
                  <a:cubicBezTo>
                    <a:pt x="613" y="422"/>
                    <a:pt x="613" y="422"/>
                    <a:pt x="613" y="422"/>
                  </a:cubicBezTo>
                  <a:cubicBezTo>
                    <a:pt x="613" y="419"/>
                    <a:pt x="597" y="415"/>
                    <a:pt x="566" y="412"/>
                  </a:cubicBezTo>
                  <a:close/>
                  <a:moveTo>
                    <a:pt x="407" y="246"/>
                  </a:moveTo>
                  <a:cubicBezTo>
                    <a:pt x="401" y="243"/>
                    <a:pt x="401" y="243"/>
                    <a:pt x="401" y="243"/>
                  </a:cubicBezTo>
                  <a:cubicBezTo>
                    <a:pt x="353" y="235"/>
                    <a:pt x="353" y="235"/>
                    <a:pt x="353" y="235"/>
                  </a:cubicBezTo>
                  <a:cubicBezTo>
                    <a:pt x="350" y="228"/>
                    <a:pt x="347" y="219"/>
                    <a:pt x="342" y="209"/>
                  </a:cubicBezTo>
                  <a:cubicBezTo>
                    <a:pt x="345" y="204"/>
                    <a:pt x="350" y="198"/>
                    <a:pt x="356" y="190"/>
                  </a:cubicBezTo>
                  <a:cubicBezTo>
                    <a:pt x="363" y="182"/>
                    <a:pt x="367" y="176"/>
                    <a:pt x="370" y="173"/>
                  </a:cubicBezTo>
                  <a:cubicBezTo>
                    <a:pt x="372" y="167"/>
                    <a:pt x="372" y="167"/>
                    <a:pt x="372" y="167"/>
                  </a:cubicBezTo>
                  <a:cubicBezTo>
                    <a:pt x="372" y="161"/>
                    <a:pt x="357" y="144"/>
                    <a:pt x="326" y="116"/>
                  </a:cubicBezTo>
                  <a:cubicBezTo>
                    <a:pt x="319" y="113"/>
                    <a:pt x="319" y="113"/>
                    <a:pt x="319" y="113"/>
                  </a:cubicBezTo>
                  <a:cubicBezTo>
                    <a:pt x="313" y="115"/>
                    <a:pt x="313" y="115"/>
                    <a:pt x="313" y="115"/>
                  </a:cubicBezTo>
                  <a:cubicBezTo>
                    <a:pt x="275" y="144"/>
                    <a:pt x="275" y="144"/>
                    <a:pt x="275" y="144"/>
                  </a:cubicBezTo>
                  <a:cubicBezTo>
                    <a:pt x="267" y="139"/>
                    <a:pt x="259" y="136"/>
                    <a:pt x="251" y="134"/>
                  </a:cubicBezTo>
                  <a:cubicBezTo>
                    <a:pt x="244" y="85"/>
                    <a:pt x="244" y="85"/>
                    <a:pt x="244" y="85"/>
                  </a:cubicBezTo>
                  <a:cubicBezTo>
                    <a:pt x="241" y="79"/>
                    <a:pt x="241" y="79"/>
                    <a:pt x="241" y="79"/>
                  </a:cubicBezTo>
                  <a:cubicBezTo>
                    <a:pt x="234" y="77"/>
                    <a:pt x="234" y="77"/>
                    <a:pt x="234" y="77"/>
                  </a:cubicBezTo>
                  <a:cubicBezTo>
                    <a:pt x="175" y="77"/>
                    <a:pt x="175" y="77"/>
                    <a:pt x="175" y="77"/>
                  </a:cubicBezTo>
                  <a:cubicBezTo>
                    <a:pt x="170" y="77"/>
                    <a:pt x="167" y="79"/>
                    <a:pt x="165" y="85"/>
                  </a:cubicBezTo>
                  <a:cubicBezTo>
                    <a:pt x="163" y="94"/>
                    <a:pt x="160" y="111"/>
                    <a:pt x="158" y="134"/>
                  </a:cubicBezTo>
                  <a:cubicBezTo>
                    <a:pt x="149" y="137"/>
                    <a:pt x="141" y="140"/>
                    <a:pt x="134" y="144"/>
                  </a:cubicBezTo>
                  <a:cubicBezTo>
                    <a:pt x="97" y="115"/>
                    <a:pt x="97" y="115"/>
                    <a:pt x="97" y="115"/>
                  </a:cubicBezTo>
                  <a:cubicBezTo>
                    <a:pt x="90" y="113"/>
                    <a:pt x="90" y="113"/>
                    <a:pt x="90" y="113"/>
                  </a:cubicBezTo>
                  <a:cubicBezTo>
                    <a:pt x="86" y="113"/>
                    <a:pt x="78" y="119"/>
                    <a:pt x="65" y="132"/>
                  </a:cubicBezTo>
                  <a:cubicBezTo>
                    <a:pt x="52" y="144"/>
                    <a:pt x="43" y="154"/>
                    <a:pt x="39" y="160"/>
                  </a:cubicBezTo>
                  <a:cubicBezTo>
                    <a:pt x="37" y="167"/>
                    <a:pt x="37" y="167"/>
                    <a:pt x="37" y="167"/>
                  </a:cubicBezTo>
                  <a:cubicBezTo>
                    <a:pt x="39" y="173"/>
                    <a:pt x="39" y="173"/>
                    <a:pt x="39" y="173"/>
                  </a:cubicBezTo>
                  <a:cubicBezTo>
                    <a:pt x="51" y="187"/>
                    <a:pt x="60" y="199"/>
                    <a:pt x="68" y="210"/>
                  </a:cubicBezTo>
                  <a:cubicBezTo>
                    <a:pt x="63" y="218"/>
                    <a:pt x="60" y="226"/>
                    <a:pt x="57" y="234"/>
                  </a:cubicBezTo>
                  <a:cubicBezTo>
                    <a:pt x="8" y="242"/>
                    <a:pt x="8" y="242"/>
                    <a:pt x="8" y="242"/>
                  </a:cubicBezTo>
                  <a:cubicBezTo>
                    <a:pt x="3" y="245"/>
                    <a:pt x="3" y="245"/>
                    <a:pt x="3" y="245"/>
                  </a:cubicBezTo>
                  <a:cubicBezTo>
                    <a:pt x="0" y="251"/>
                    <a:pt x="0" y="251"/>
                    <a:pt x="0" y="251"/>
                  </a:cubicBezTo>
                  <a:cubicBezTo>
                    <a:pt x="0" y="310"/>
                    <a:pt x="0" y="310"/>
                    <a:pt x="0" y="310"/>
                  </a:cubicBezTo>
                  <a:cubicBezTo>
                    <a:pt x="3" y="316"/>
                    <a:pt x="3" y="316"/>
                    <a:pt x="3" y="316"/>
                  </a:cubicBezTo>
                  <a:cubicBezTo>
                    <a:pt x="8" y="319"/>
                    <a:pt x="8" y="319"/>
                    <a:pt x="8" y="319"/>
                  </a:cubicBezTo>
                  <a:cubicBezTo>
                    <a:pt x="57" y="327"/>
                    <a:pt x="57" y="327"/>
                    <a:pt x="57" y="327"/>
                  </a:cubicBezTo>
                  <a:cubicBezTo>
                    <a:pt x="59" y="335"/>
                    <a:pt x="63" y="344"/>
                    <a:pt x="68" y="353"/>
                  </a:cubicBezTo>
                  <a:cubicBezTo>
                    <a:pt x="64" y="358"/>
                    <a:pt x="59" y="364"/>
                    <a:pt x="53" y="373"/>
                  </a:cubicBezTo>
                  <a:cubicBezTo>
                    <a:pt x="46" y="381"/>
                    <a:pt x="42" y="387"/>
                    <a:pt x="40" y="390"/>
                  </a:cubicBezTo>
                  <a:cubicBezTo>
                    <a:pt x="37" y="396"/>
                    <a:pt x="37" y="396"/>
                    <a:pt x="37" y="396"/>
                  </a:cubicBezTo>
                  <a:cubicBezTo>
                    <a:pt x="37" y="401"/>
                    <a:pt x="53" y="418"/>
                    <a:pt x="83" y="447"/>
                  </a:cubicBezTo>
                  <a:cubicBezTo>
                    <a:pt x="90" y="449"/>
                    <a:pt x="90" y="449"/>
                    <a:pt x="90" y="449"/>
                  </a:cubicBezTo>
                  <a:cubicBezTo>
                    <a:pt x="97" y="447"/>
                    <a:pt x="97" y="447"/>
                    <a:pt x="97" y="447"/>
                  </a:cubicBezTo>
                  <a:cubicBezTo>
                    <a:pt x="134" y="419"/>
                    <a:pt x="134" y="419"/>
                    <a:pt x="134" y="419"/>
                  </a:cubicBezTo>
                  <a:cubicBezTo>
                    <a:pt x="143" y="423"/>
                    <a:pt x="151" y="426"/>
                    <a:pt x="158" y="429"/>
                  </a:cubicBezTo>
                  <a:cubicBezTo>
                    <a:pt x="165" y="477"/>
                    <a:pt x="165" y="477"/>
                    <a:pt x="165" y="477"/>
                  </a:cubicBezTo>
                  <a:cubicBezTo>
                    <a:pt x="169" y="483"/>
                    <a:pt x="169" y="483"/>
                    <a:pt x="169" y="483"/>
                  </a:cubicBezTo>
                  <a:cubicBezTo>
                    <a:pt x="175" y="485"/>
                    <a:pt x="175" y="485"/>
                    <a:pt x="175" y="485"/>
                  </a:cubicBezTo>
                  <a:cubicBezTo>
                    <a:pt x="234" y="485"/>
                    <a:pt x="234" y="485"/>
                    <a:pt x="234" y="485"/>
                  </a:cubicBezTo>
                  <a:cubicBezTo>
                    <a:pt x="239" y="485"/>
                    <a:pt x="242" y="483"/>
                    <a:pt x="244" y="478"/>
                  </a:cubicBezTo>
                  <a:cubicBezTo>
                    <a:pt x="247" y="468"/>
                    <a:pt x="249" y="451"/>
                    <a:pt x="251" y="428"/>
                  </a:cubicBezTo>
                  <a:cubicBezTo>
                    <a:pt x="260" y="426"/>
                    <a:pt x="268" y="422"/>
                    <a:pt x="276" y="418"/>
                  </a:cubicBezTo>
                  <a:cubicBezTo>
                    <a:pt x="313" y="447"/>
                    <a:pt x="313" y="447"/>
                    <a:pt x="313" y="447"/>
                  </a:cubicBezTo>
                  <a:cubicBezTo>
                    <a:pt x="319" y="449"/>
                    <a:pt x="319" y="449"/>
                    <a:pt x="319" y="449"/>
                  </a:cubicBezTo>
                  <a:cubicBezTo>
                    <a:pt x="323" y="449"/>
                    <a:pt x="332" y="443"/>
                    <a:pt x="344" y="430"/>
                  </a:cubicBezTo>
                  <a:cubicBezTo>
                    <a:pt x="357" y="418"/>
                    <a:pt x="366" y="408"/>
                    <a:pt x="371" y="402"/>
                  </a:cubicBezTo>
                  <a:cubicBezTo>
                    <a:pt x="373" y="396"/>
                    <a:pt x="373" y="396"/>
                    <a:pt x="373" y="396"/>
                  </a:cubicBezTo>
                  <a:cubicBezTo>
                    <a:pt x="371" y="389"/>
                    <a:pt x="371" y="389"/>
                    <a:pt x="371" y="389"/>
                  </a:cubicBezTo>
                  <a:cubicBezTo>
                    <a:pt x="359" y="375"/>
                    <a:pt x="349" y="363"/>
                    <a:pt x="342" y="353"/>
                  </a:cubicBezTo>
                  <a:cubicBezTo>
                    <a:pt x="346" y="344"/>
                    <a:pt x="350" y="336"/>
                    <a:pt x="352" y="328"/>
                  </a:cubicBezTo>
                  <a:cubicBezTo>
                    <a:pt x="402" y="321"/>
                    <a:pt x="402" y="321"/>
                    <a:pt x="402" y="321"/>
                  </a:cubicBezTo>
                  <a:cubicBezTo>
                    <a:pt x="407" y="317"/>
                    <a:pt x="407" y="317"/>
                    <a:pt x="407" y="317"/>
                  </a:cubicBezTo>
                  <a:cubicBezTo>
                    <a:pt x="409" y="311"/>
                    <a:pt x="409" y="311"/>
                    <a:pt x="409" y="311"/>
                  </a:cubicBezTo>
                  <a:cubicBezTo>
                    <a:pt x="409" y="252"/>
                    <a:pt x="409" y="252"/>
                    <a:pt x="409" y="252"/>
                  </a:cubicBezTo>
                  <a:lnTo>
                    <a:pt x="407" y="246"/>
                  </a:lnTo>
                  <a:close/>
                  <a:moveTo>
                    <a:pt x="520" y="147"/>
                  </a:moveTo>
                  <a:cubicBezTo>
                    <a:pt x="512" y="155"/>
                    <a:pt x="502" y="159"/>
                    <a:pt x="491" y="159"/>
                  </a:cubicBezTo>
                  <a:cubicBezTo>
                    <a:pt x="479" y="159"/>
                    <a:pt x="470" y="155"/>
                    <a:pt x="462" y="147"/>
                  </a:cubicBezTo>
                  <a:cubicBezTo>
                    <a:pt x="454" y="139"/>
                    <a:pt x="450" y="129"/>
                    <a:pt x="450" y="118"/>
                  </a:cubicBezTo>
                  <a:cubicBezTo>
                    <a:pt x="450" y="107"/>
                    <a:pt x="454" y="97"/>
                    <a:pt x="462" y="89"/>
                  </a:cubicBezTo>
                  <a:cubicBezTo>
                    <a:pt x="470" y="81"/>
                    <a:pt x="480" y="77"/>
                    <a:pt x="491" y="77"/>
                  </a:cubicBezTo>
                  <a:cubicBezTo>
                    <a:pt x="502" y="77"/>
                    <a:pt x="511" y="81"/>
                    <a:pt x="519" y="89"/>
                  </a:cubicBezTo>
                  <a:cubicBezTo>
                    <a:pt x="527" y="97"/>
                    <a:pt x="531" y="107"/>
                    <a:pt x="531" y="118"/>
                  </a:cubicBezTo>
                  <a:cubicBezTo>
                    <a:pt x="531" y="129"/>
                    <a:pt x="527" y="139"/>
                    <a:pt x="520" y="147"/>
                  </a:cubicBezTo>
                  <a:close/>
                  <a:moveTo>
                    <a:pt x="520" y="473"/>
                  </a:moveTo>
                  <a:cubicBezTo>
                    <a:pt x="512" y="481"/>
                    <a:pt x="502" y="485"/>
                    <a:pt x="491" y="485"/>
                  </a:cubicBezTo>
                  <a:cubicBezTo>
                    <a:pt x="479" y="485"/>
                    <a:pt x="470" y="481"/>
                    <a:pt x="462" y="473"/>
                  </a:cubicBezTo>
                  <a:cubicBezTo>
                    <a:pt x="454" y="465"/>
                    <a:pt x="450" y="456"/>
                    <a:pt x="450" y="445"/>
                  </a:cubicBezTo>
                  <a:cubicBezTo>
                    <a:pt x="450" y="433"/>
                    <a:pt x="454" y="424"/>
                    <a:pt x="462" y="416"/>
                  </a:cubicBezTo>
                  <a:cubicBezTo>
                    <a:pt x="470" y="408"/>
                    <a:pt x="480" y="404"/>
                    <a:pt x="491" y="404"/>
                  </a:cubicBezTo>
                  <a:cubicBezTo>
                    <a:pt x="502" y="404"/>
                    <a:pt x="511" y="408"/>
                    <a:pt x="519" y="416"/>
                  </a:cubicBezTo>
                  <a:cubicBezTo>
                    <a:pt x="527" y="424"/>
                    <a:pt x="531" y="433"/>
                    <a:pt x="531" y="445"/>
                  </a:cubicBezTo>
                  <a:cubicBezTo>
                    <a:pt x="531" y="456"/>
                    <a:pt x="527" y="465"/>
                    <a:pt x="520" y="473"/>
                  </a:cubicBezTo>
                  <a:close/>
                  <a:moveTo>
                    <a:pt x="205" y="363"/>
                  </a:moveTo>
                  <a:cubicBezTo>
                    <a:pt x="182" y="363"/>
                    <a:pt x="163" y="355"/>
                    <a:pt x="147" y="339"/>
                  </a:cubicBezTo>
                  <a:cubicBezTo>
                    <a:pt x="131" y="323"/>
                    <a:pt x="123" y="304"/>
                    <a:pt x="123" y="281"/>
                  </a:cubicBezTo>
                  <a:cubicBezTo>
                    <a:pt x="123" y="259"/>
                    <a:pt x="131" y="239"/>
                    <a:pt x="147" y="223"/>
                  </a:cubicBezTo>
                  <a:cubicBezTo>
                    <a:pt x="163" y="207"/>
                    <a:pt x="182" y="199"/>
                    <a:pt x="205" y="199"/>
                  </a:cubicBezTo>
                  <a:cubicBezTo>
                    <a:pt x="227" y="199"/>
                    <a:pt x="247" y="207"/>
                    <a:pt x="262" y="223"/>
                  </a:cubicBezTo>
                  <a:cubicBezTo>
                    <a:pt x="278" y="239"/>
                    <a:pt x="286" y="259"/>
                    <a:pt x="286" y="281"/>
                  </a:cubicBezTo>
                  <a:cubicBezTo>
                    <a:pt x="286" y="304"/>
                    <a:pt x="278" y="323"/>
                    <a:pt x="262" y="339"/>
                  </a:cubicBezTo>
                  <a:cubicBezTo>
                    <a:pt x="247" y="355"/>
                    <a:pt x="227" y="363"/>
                    <a:pt x="205" y="363"/>
                  </a:cubicBezTo>
                  <a:close/>
                </a:path>
              </a:pathLst>
            </a:custGeom>
            <a:solidFill>
              <a:srgbClr val="D8DDE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strike="noStrike" cap="none">
                <a:solidFill>
                  <a:schemeClr val="dk1"/>
                </a:solidFill>
                <a:latin typeface="Arial"/>
                <a:ea typeface="Arial"/>
                <a:cs typeface="Arial"/>
                <a:sym typeface="Arial"/>
              </a:endParaRPr>
            </a:p>
          </p:txBody>
        </p:sp>
      </p:grpSp>
      <p:sp>
        <p:nvSpPr>
          <p:cNvPr id="91" name="Google Shape;91;p2"/>
          <p:cNvSpPr/>
          <p:nvPr/>
        </p:nvSpPr>
        <p:spPr>
          <a:xfrm>
            <a:off x="450166" y="3552016"/>
            <a:ext cx="8440616" cy="522480"/>
          </a:xfrm>
          <a:prstGeom prst="rect">
            <a:avLst/>
          </a:prstGeom>
          <a:solidFill>
            <a:srgbClr val="262D39"/>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adopting a culture that is agile; user-centric; flexible and adaptive; technology-literate; innovative; open; and that supports knowledge flow, continuous learning, and collaboration.</a:t>
            </a: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sp>
        <p:nvSpPr>
          <p:cNvPr id="535" name="Google Shape;535;p33"/>
          <p:cNvSpPr txBox="1">
            <a:spLocks noGrp="1"/>
          </p:cNvSpPr>
          <p:nvPr>
            <p:ph type="title"/>
          </p:nvPr>
        </p:nvSpPr>
        <p:spPr>
          <a:xfrm>
            <a:off x="320508" y="228592"/>
            <a:ext cx="3932700" cy="13185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1400"/>
              <a:buNone/>
            </a:pPr>
            <a:r>
              <a:rPr lang="en-US"/>
              <a:t>Stay connected</a:t>
            </a:r>
            <a:endParaRPr/>
          </a:p>
          <a:p>
            <a:pPr marL="0" lvl="0" indent="0" algn="l" rtl="0">
              <a:lnSpc>
                <a:spcPct val="90000"/>
              </a:lnSpc>
              <a:spcBef>
                <a:spcPts val="0"/>
              </a:spcBef>
              <a:spcAft>
                <a:spcPts val="0"/>
              </a:spcAft>
              <a:buClr>
                <a:schemeClr val="accent2"/>
              </a:buClr>
              <a:buSzPts val="1400"/>
              <a:buNone/>
            </a:pPr>
            <a:endParaRPr/>
          </a:p>
        </p:txBody>
      </p:sp>
      <p:sp>
        <p:nvSpPr>
          <p:cNvPr id="536" name="Google Shape;536;p33"/>
          <p:cNvSpPr txBox="1">
            <a:spLocks noGrp="1"/>
          </p:cNvSpPr>
          <p:nvPr>
            <p:ph type="body" idx="1"/>
          </p:nvPr>
        </p:nvSpPr>
        <p:spPr>
          <a:xfrm>
            <a:off x="319608" y="1347586"/>
            <a:ext cx="3933600" cy="2787900"/>
          </a:xfrm>
          <a:prstGeom prst="rect">
            <a:avLst/>
          </a:prstGeom>
          <a:noFill/>
          <a:ln>
            <a:noFill/>
          </a:ln>
        </p:spPr>
        <p:txBody>
          <a:bodyPr spcFirstLastPara="1" wrap="square" lIns="0" tIns="0" rIns="0" bIns="0" anchor="t" anchorCtr="0">
            <a:noAutofit/>
          </a:bodyPr>
          <a:lstStyle/>
          <a:p>
            <a:pPr marL="457200" lvl="0" indent="-228600" algn="l" rtl="0">
              <a:lnSpc>
                <a:spcPct val="100000"/>
              </a:lnSpc>
              <a:spcBef>
                <a:spcPts val="0"/>
              </a:spcBef>
              <a:spcAft>
                <a:spcPts val="0"/>
              </a:spcAft>
              <a:buClr>
                <a:schemeClr val="dk1"/>
              </a:buClr>
              <a:buSzPts val="1400"/>
              <a:buNone/>
            </a:pPr>
            <a:r>
              <a:rPr lang="en-US" sz="1800" b="1">
                <a:solidFill>
                  <a:schemeClr val="dk1"/>
                </a:solidFill>
                <a:latin typeface="Georgia"/>
                <a:ea typeface="Georgia"/>
                <a:cs typeface="Georgia"/>
                <a:sym typeface="Georgia"/>
              </a:rPr>
              <a:t>Newsletter: </a:t>
            </a:r>
            <a:r>
              <a:rPr lang="en-US" sz="1800" u="sng">
                <a:solidFill>
                  <a:schemeClr val="dk1"/>
                </a:solidFill>
                <a:latin typeface="Georgia"/>
                <a:ea typeface="Georgia"/>
                <a:cs typeface="Georgia"/>
                <a:sym typeface="Georgia"/>
                <a:hlinkClick r:id="rId3"/>
              </a:rPr>
              <a:t>http://eepurl.com/gdiUTH</a:t>
            </a:r>
            <a:endParaRPr sz="1800">
              <a:solidFill>
                <a:schemeClr val="dk1"/>
              </a:solidFill>
              <a:latin typeface="Georgia"/>
              <a:ea typeface="Georgia"/>
              <a:cs typeface="Georgia"/>
              <a:sym typeface="Georgia"/>
            </a:endParaRPr>
          </a:p>
          <a:p>
            <a:pPr marL="457200" lvl="0" indent="-228600" algn="l" rtl="0">
              <a:lnSpc>
                <a:spcPct val="100000"/>
              </a:lnSpc>
              <a:spcBef>
                <a:spcPts val="0"/>
              </a:spcBef>
              <a:spcAft>
                <a:spcPts val="0"/>
              </a:spcAft>
              <a:buClr>
                <a:schemeClr val="dk1"/>
              </a:buClr>
              <a:buSzPts val="1400"/>
              <a:buNone/>
            </a:pPr>
            <a:endParaRPr sz="1800">
              <a:solidFill>
                <a:schemeClr val="dk1"/>
              </a:solidFill>
              <a:latin typeface="Georgia"/>
              <a:ea typeface="Georgia"/>
              <a:cs typeface="Georgia"/>
              <a:sym typeface="Georgia"/>
            </a:endParaRPr>
          </a:p>
          <a:p>
            <a:pPr marL="457200" lvl="0" indent="-228600" algn="l" rtl="0">
              <a:lnSpc>
                <a:spcPct val="100000"/>
              </a:lnSpc>
              <a:spcBef>
                <a:spcPts val="0"/>
              </a:spcBef>
              <a:spcAft>
                <a:spcPts val="0"/>
              </a:spcAft>
              <a:buClr>
                <a:schemeClr val="dk1"/>
              </a:buClr>
              <a:buSzPts val="1400"/>
              <a:buNone/>
            </a:pPr>
            <a:r>
              <a:rPr lang="en-US" sz="1800" b="1">
                <a:solidFill>
                  <a:schemeClr val="dk1"/>
                </a:solidFill>
                <a:latin typeface="Georgia"/>
                <a:ea typeface="Georgia"/>
                <a:cs typeface="Georgia"/>
                <a:sym typeface="Georgia"/>
              </a:rPr>
              <a:t>Web: </a:t>
            </a:r>
            <a:r>
              <a:rPr lang="en-US" sz="1800" u="sng">
                <a:solidFill>
                  <a:schemeClr val="dk1"/>
                </a:solidFill>
                <a:latin typeface="Georgia"/>
                <a:ea typeface="Georgia"/>
                <a:cs typeface="Georgia"/>
                <a:sym typeface="Georgia"/>
                <a:hlinkClick r:id="rId4"/>
              </a:rPr>
              <a:t>www.busrides.ca</a:t>
            </a:r>
            <a:endParaRPr sz="1800">
              <a:solidFill>
                <a:schemeClr val="dk1"/>
              </a:solidFill>
              <a:latin typeface="Georgia"/>
              <a:ea typeface="Georgia"/>
              <a:cs typeface="Georgia"/>
              <a:sym typeface="Georgia"/>
            </a:endParaRPr>
          </a:p>
          <a:p>
            <a:pPr marL="457200" lvl="0" indent="-228600" algn="l" rtl="0">
              <a:lnSpc>
                <a:spcPct val="100000"/>
              </a:lnSpc>
              <a:spcBef>
                <a:spcPts val="0"/>
              </a:spcBef>
              <a:spcAft>
                <a:spcPts val="0"/>
              </a:spcAft>
              <a:buClr>
                <a:schemeClr val="dk1"/>
              </a:buClr>
              <a:buSzPts val="1400"/>
              <a:buNone/>
            </a:pPr>
            <a:endParaRPr sz="1800">
              <a:solidFill>
                <a:schemeClr val="dk1"/>
              </a:solidFill>
              <a:latin typeface="Georgia"/>
              <a:ea typeface="Georgia"/>
              <a:cs typeface="Georgia"/>
              <a:sym typeface="Georgia"/>
            </a:endParaRPr>
          </a:p>
          <a:p>
            <a:pPr marL="457200" lvl="0" indent="-228600" algn="l" rtl="0">
              <a:lnSpc>
                <a:spcPct val="100000"/>
              </a:lnSpc>
              <a:spcBef>
                <a:spcPts val="0"/>
              </a:spcBef>
              <a:spcAft>
                <a:spcPts val="0"/>
              </a:spcAft>
              <a:buClr>
                <a:schemeClr val="dk1"/>
              </a:buClr>
              <a:buSzPts val="1400"/>
              <a:buNone/>
            </a:pPr>
            <a:r>
              <a:rPr lang="en-US" sz="1800" b="1">
                <a:solidFill>
                  <a:schemeClr val="dk1"/>
                </a:solidFill>
                <a:latin typeface="Georgia"/>
                <a:ea typeface="Georgia"/>
                <a:cs typeface="Georgia"/>
                <a:sym typeface="Georgia"/>
              </a:rPr>
              <a:t>Email: </a:t>
            </a:r>
            <a:r>
              <a:rPr lang="en-US" sz="1800" u="sng">
                <a:solidFill>
                  <a:schemeClr val="dk1"/>
                </a:solidFill>
                <a:latin typeface="Georgia"/>
                <a:ea typeface="Georgia"/>
                <a:cs typeface="Georgia"/>
                <a:sym typeface="Georgia"/>
                <a:hlinkClick r:id="rId5"/>
              </a:rPr>
              <a:t>csps.digitalacademy-academiedunumerique.efpc@canada.ca</a:t>
            </a:r>
            <a:endParaRPr sz="1800">
              <a:solidFill>
                <a:schemeClr val="dk1"/>
              </a:solidFill>
              <a:latin typeface="Georgia"/>
              <a:ea typeface="Georgia"/>
              <a:cs typeface="Georgia"/>
              <a:sym typeface="Georgia"/>
            </a:endParaRPr>
          </a:p>
          <a:p>
            <a:pPr marL="457200" lvl="0" indent="-228600" algn="l" rtl="0">
              <a:lnSpc>
                <a:spcPct val="100000"/>
              </a:lnSpc>
              <a:spcBef>
                <a:spcPts val="0"/>
              </a:spcBef>
              <a:spcAft>
                <a:spcPts val="0"/>
              </a:spcAft>
              <a:buClr>
                <a:schemeClr val="dk1"/>
              </a:buClr>
              <a:buSzPts val="1400"/>
              <a:buNone/>
            </a:pPr>
            <a:endParaRPr sz="1800">
              <a:solidFill>
                <a:schemeClr val="dk1"/>
              </a:solidFill>
              <a:latin typeface="Georgia"/>
              <a:ea typeface="Georgia"/>
              <a:cs typeface="Georgia"/>
              <a:sym typeface="Georgia"/>
            </a:endParaRPr>
          </a:p>
          <a:p>
            <a:pPr marL="457200" lvl="0" indent="-228600" algn="l" rtl="0">
              <a:lnSpc>
                <a:spcPct val="100000"/>
              </a:lnSpc>
              <a:spcBef>
                <a:spcPts val="0"/>
              </a:spcBef>
              <a:spcAft>
                <a:spcPts val="0"/>
              </a:spcAft>
              <a:buClr>
                <a:schemeClr val="dk1"/>
              </a:buClr>
              <a:buSzPts val="1400"/>
              <a:buNone/>
            </a:pPr>
            <a:r>
              <a:rPr lang="en-US" sz="1800" b="1">
                <a:solidFill>
                  <a:schemeClr val="dk1"/>
                </a:solidFill>
                <a:latin typeface="Georgia"/>
                <a:ea typeface="Georgia"/>
                <a:cs typeface="Georgia"/>
                <a:sym typeface="Georgia"/>
              </a:rPr>
              <a:t>Twitter: </a:t>
            </a:r>
            <a:r>
              <a:rPr lang="en-US" sz="1800" u="sng">
                <a:solidFill>
                  <a:schemeClr val="dk1"/>
                </a:solidFill>
                <a:latin typeface="Georgia"/>
                <a:ea typeface="Georgia"/>
                <a:cs typeface="Georgia"/>
                <a:sym typeface="Georgia"/>
                <a:hlinkClick r:id="rId6"/>
              </a:rPr>
              <a:t>@DigiAcademyCan</a:t>
            </a:r>
            <a:endParaRPr sz="1800">
              <a:solidFill>
                <a:schemeClr val="dk1"/>
              </a:solidFill>
              <a:latin typeface="Georgia"/>
              <a:ea typeface="Georgia"/>
              <a:cs typeface="Georgia"/>
              <a:sym typeface="Georgia"/>
            </a:endParaRPr>
          </a:p>
          <a:p>
            <a:pPr marL="457200" lvl="0" indent="-228600" algn="l" rtl="0">
              <a:lnSpc>
                <a:spcPct val="100000"/>
              </a:lnSpc>
              <a:spcBef>
                <a:spcPts val="0"/>
              </a:spcBef>
              <a:spcAft>
                <a:spcPts val="0"/>
              </a:spcAft>
              <a:buClr>
                <a:schemeClr val="dk1"/>
              </a:buClr>
              <a:buSzPts val="1400"/>
              <a:buNone/>
            </a:pPr>
            <a:endParaRPr>
              <a:solidFill>
                <a:schemeClr val="dk1"/>
              </a:solidFill>
              <a:latin typeface="Georgia"/>
              <a:ea typeface="Georgia"/>
              <a:cs typeface="Georgia"/>
              <a:sym typeface="Georgia"/>
            </a:endParaRPr>
          </a:p>
          <a:p>
            <a:pPr marL="457200" lvl="0" indent="-228600" algn="l" rtl="0">
              <a:lnSpc>
                <a:spcPct val="100000"/>
              </a:lnSpc>
              <a:spcBef>
                <a:spcPts val="0"/>
              </a:spcBef>
              <a:spcAft>
                <a:spcPts val="0"/>
              </a:spcAft>
              <a:buClr>
                <a:schemeClr val="dk1"/>
              </a:buClr>
              <a:buSzPts val="1400"/>
              <a:buNone/>
            </a:pPr>
            <a:endParaRPr>
              <a:solidFill>
                <a:schemeClr val="dk1"/>
              </a:solidFill>
            </a:endParaRPr>
          </a:p>
          <a:p>
            <a:pPr marL="457200" lvl="0" indent="-228600" algn="l" rtl="0">
              <a:lnSpc>
                <a:spcPct val="100000"/>
              </a:lnSpc>
              <a:spcBef>
                <a:spcPts val="0"/>
              </a:spcBef>
              <a:spcAft>
                <a:spcPts val="0"/>
              </a:spcAft>
              <a:buClr>
                <a:schemeClr val="dk1"/>
              </a:buClr>
              <a:buSzPts val="1400"/>
              <a:buNone/>
            </a:pPr>
            <a:endParaRPr>
              <a:solidFill>
                <a:schemeClr val="dk1"/>
              </a:solidFill>
            </a:endParaRPr>
          </a:p>
        </p:txBody>
      </p:sp>
      <p:pic>
        <p:nvPicPr>
          <p:cNvPr id="537" name="Google Shape;537;p33"/>
          <p:cNvPicPr preferRelativeResize="0">
            <a:picLocks noGrp="1"/>
          </p:cNvPicPr>
          <p:nvPr>
            <p:ph type="pic" idx="2"/>
          </p:nvPr>
        </p:nvPicPr>
        <p:blipFill rotWithShape="1">
          <a:blip r:embed="rId7">
            <a:alphaModFix/>
          </a:blip>
          <a:srcRect l="33286" r="3989"/>
          <a:stretch/>
        </p:blipFill>
        <p:spPr>
          <a:xfrm>
            <a:off x="5047593" y="228601"/>
            <a:ext cx="3915600" cy="4160100"/>
          </a:xfrm>
          <a:prstGeom prst="rect">
            <a:avLst/>
          </a:prstGeom>
          <a:noFill/>
          <a:ln>
            <a:noFill/>
          </a:ln>
        </p:spPr>
      </p:pic>
      <p:sp>
        <p:nvSpPr>
          <p:cNvPr id="538" name="Google Shape;538;p33"/>
          <p:cNvSpPr txBox="1">
            <a:spLocks noGrp="1"/>
          </p:cNvSpPr>
          <p:nvPr>
            <p:ph type="sldNum" idx="12"/>
          </p:nvPr>
        </p:nvSpPr>
        <p:spPr>
          <a:xfrm>
            <a:off x="4433696" y="4752385"/>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sp>
        <p:nvSpPr>
          <p:cNvPr id="544" name="Google Shape;544;p15"/>
          <p:cNvSpPr/>
          <p:nvPr/>
        </p:nvSpPr>
        <p:spPr>
          <a:xfrm rot="7599951">
            <a:off x="5428830" y="2977750"/>
            <a:ext cx="690784" cy="690784"/>
          </a:xfrm>
          <a:prstGeom prst="ellipse">
            <a:avLst/>
          </a:prstGeom>
          <a:no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Arial"/>
              <a:ea typeface="Arial"/>
              <a:cs typeface="Arial"/>
              <a:sym typeface="Arial"/>
            </a:endParaRPr>
          </a:p>
        </p:txBody>
      </p:sp>
      <p:cxnSp>
        <p:nvCxnSpPr>
          <p:cNvPr id="545" name="Google Shape;545;p15"/>
          <p:cNvCxnSpPr>
            <a:stCxn id="544" idx="4"/>
          </p:cNvCxnSpPr>
          <p:nvPr/>
        </p:nvCxnSpPr>
        <p:spPr>
          <a:xfrm rot="10800000">
            <a:off x="4881272" y="2771592"/>
            <a:ext cx="615900" cy="345300"/>
          </a:xfrm>
          <a:prstGeom prst="straightConnector1">
            <a:avLst/>
          </a:prstGeom>
          <a:noFill/>
          <a:ln w="12700" cap="flat" cmpd="sng">
            <a:solidFill>
              <a:schemeClr val="accent1"/>
            </a:solidFill>
            <a:prstDash val="solid"/>
            <a:round/>
            <a:headEnd type="none" w="sm" len="sm"/>
            <a:tailEnd type="stealth" w="sm" len="sm"/>
          </a:ln>
        </p:spPr>
      </p:cxnSp>
      <p:sp>
        <p:nvSpPr>
          <p:cNvPr id="546" name="Google Shape;546;p15"/>
          <p:cNvSpPr txBox="1"/>
          <p:nvPr/>
        </p:nvSpPr>
        <p:spPr>
          <a:xfrm>
            <a:off x="205970" y="89038"/>
            <a:ext cx="8732100" cy="554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US" sz="3000" b="0" i="0" u="none" strike="noStrike" cap="none">
                <a:solidFill>
                  <a:srgbClr val="4E5B73"/>
                </a:solidFill>
                <a:latin typeface="Georgia"/>
                <a:ea typeface="Georgia"/>
                <a:cs typeface="Georgia"/>
                <a:sym typeface="Georgia"/>
              </a:rPr>
              <a:t>Annex: Digital Academy direction and curriculum</a:t>
            </a:r>
            <a:endParaRPr sz="3000" b="0" i="0" u="none" strike="noStrike" cap="none">
              <a:solidFill>
                <a:srgbClr val="4E5B73"/>
              </a:solidFill>
              <a:latin typeface="Georgia"/>
              <a:ea typeface="Georgia"/>
              <a:cs typeface="Georgia"/>
              <a:sym typeface="Georgia"/>
            </a:endParaRPr>
          </a:p>
        </p:txBody>
      </p:sp>
      <p:sp>
        <p:nvSpPr>
          <p:cNvPr id="547" name="Google Shape;547;p15"/>
          <p:cNvSpPr txBox="1"/>
          <p:nvPr/>
        </p:nvSpPr>
        <p:spPr>
          <a:xfrm>
            <a:off x="522100" y="2226450"/>
            <a:ext cx="2073900" cy="6906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200"/>
              <a:buFont typeface="Arial"/>
              <a:buNone/>
            </a:pPr>
            <a:r>
              <a:rPr lang="en-US" sz="1200" b="0" i="0" u="none" strike="noStrike" cap="none">
                <a:solidFill>
                  <a:srgbClr val="3F3F3F"/>
                </a:solidFill>
                <a:latin typeface="Georgia"/>
                <a:ea typeface="Georgia"/>
                <a:cs typeface="Georgia"/>
                <a:sym typeface="Georgia"/>
              </a:rPr>
              <a:t>International best practices and comparators</a:t>
            </a:r>
            <a:endParaRPr sz="1200" b="0" i="0" u="none" strike="noStrike" cap="none">
              <a:solidFill>
                <a:srgbClr val="3F3F3F"/>
              </a:solidFill>
              <a:latin typeface="Georgia"/>
              <a:ea typeface="Georgia"/>
              <a:cs typeface="Georgia"/>
              <a:sym typeface="Georgia"/>
            </a:endParaRPr>
          </a:p>
        </p:txBody>
      </p:sp>
      <p:sp>
        <p:nvSpPr>
          <p:cNvPr id="548" name="Google Shape;548;p15"/>
          <p:cNvSpPr txBox="1"/>
          <p:nvPr/>
        </p:nvSpPr>
        <p:spPr>
          <a:xfrm>
            <a:off x="3236375" y="536825"/>
            <a:ext cx="2520600" cy="263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3F3F3F"/>
                </a:solidFill>
                <a:latin typeface="Georgia"/>
                <a:ea typeface="Georgia"/>
                <a:cs typeface="Georgia"/>
                <a:sym typeface="Georgia"/>
              </a:rPr>
              <a:t>Departmental analyses and needs</a:t>
            </a:r>
            <a:endParaRPr sz="1200" b="0" i="0" u="none" strike="noStrike" cap="none">
              <a:solidFill>
                <a:srgbClr val="3F3F3F"/>
              </a:solidFill>
              <a:latin typeface="Georgia"/>
              <a:ea typeface="Georgia"/>
              <a:cs typeface="Georgia"/>
              <a:sym typeface="Georgia"/>
            </a:endParaRPr>
          </a:p>
        </p:txBody>
      </p:sp>
      <p:sp>
        <p:nvSpPr>
          <p:cNvPr id="549" name="Google Shape;549;p15"/>
          <p:cNvSpPr/>
          <p:nvPr/>
        </p:nvSpPr>
        <p:spPr>
          <a:xfrm>
            <a:off x="4104965" y="2110709"/>
            <a:ext cx="837000" cy="837000"/>
          </a:xfrm>
          <a:prstGeom prst="ellipse">
            <a:avLst/>
          </a:prstGeom>
          <a:no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Arial"/>
              <a:ea typeface="Arial"/>
              <a:cs typeface="Arial"/>
              <a:sym typeface="Arial"/>
            </a:endParaRPr>
          </a:p>
        </p:txBody>
      </p:sp>
      <p:sp>
        <p:nvSpPr>
          <p:cNvPr id="550" name="Google Shape;550;p15"/>
          <p:cNvSpPr txBox="1"/>
          <p:nvPr/>
        </p:nvSpPr>
        <p:spPr>
          <a:xfrm>
            <a:off x="791675" y="3175525"/>
            <a:ext cx="2073900" cy="5835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200"/>
              <a:buFont typeface="Arial"/>
              <a:buNone/>
            </a:pPr>
            <a:r>
              <a:rPr lang="en-US" sz="1200" b="0" i="0" u="none" strike="noStrike" cap="none">
                <a:solidFill>
                  <a:srgbClr val="3F3F3F"/>
                </a:solidFill>
                <a:latin typeface="Georgia"/>
                <a:ea typeface="Georgia"/>
                <a:cs typeface="Georgia"/>
                <a:sym typeface="Georgia"/>
              </a:rPr>
              <a:t>Chief Information Officer of Canada direction</a:t>
            </a:r>
            <a:endParaRPr sz="1200" b="0" i="0" u="none" strike="noStrike" cap="none">
              <a:solidFill>
                <a:srgbClr val="3F3F3F"/>
              </a:solidFill>
              <a:latin typeface="Georgia"/>
              <a:ea typeface="Georgia"/>
              <a:cs typeface="Georgia"/>
              <a:sym typeface="Georgia"/>
            </a:endParaRPr>
          </a:p>
        </p:txBody>
      </p:sp>
      <p:sp>
        <p:nvSpPr>
          <p:cNvPr id="551" name="Google Shape;551;p15"/>
          <p:cNvSpPr txBox="1"/>
          <p:nvPr/>
        </p:nvSpPr>
        <p:spPr>
          <a:xfrm>
            <a:off x="6132250" y="1180425"/>
            <a:ext cx="1539900" cy="583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3F3F3F"/>
                </a:solidFill>
                <a:latin typeface="Georgia"/>
                <a:ea typeface="Georgia"/>
                <a:cs typeface="Georgia"/>
                <a:sym typeface="Georgia"/>
              </a:rPr>
              <a:t>Beyond 2020:</a:t>
            </a:r>
            <a:endParaRPr sz="1200" b="0" i="0" u="none" strike="noStrike" cap="none">
              <a:solidFill>
                <a:srgbClr val="3F3F3F"/>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3F3F3F"/>
                </a:solidFill>
                <a:latin typeface="Georgia"/>
                <a:ea typeface="Georgia"/>
                <a:cs typeface="Georgia"/>
                <a:sym typeface="Georgia"/>
              </a:rPr>
              <a:t>equipped, agile, inclusive</a:t>
            </a:r>
            <a:endParaRPr sz="1200" b="0" i="0" u="none" strike="noStrike" cap="none">
              <a:solidFill>
                <a:srgbClr val="3F3F3F"/>
              </a:solidFill>
              <a:latin typeface="Georgia"/>
              <a:ea typeface="Georgia"/>
              <a:cs typeface="Georgia"/>
              <a:sym typeface="Georgia"/>
            </a:endParaRPr>
          </a:p>
        </p:txBody>
      </p:sp>
      <p:sp>
        <p:nvSpPr>
          <p:cNvPr id="552" name="Google Shape;552;p15"/>
          <p:cNvSpPr txBox="1"/>
          <p:nvPr/>
        </p:nvSpPr>
        <p:spPr>
          <a:xfrm>
            <a:off x="6576075" y="2219528"/>
            <a:ext cx="2172000" cy="523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3F3F3F"/>
                </a:solidFill>
                <a:latin typeface="Georgia"/>
                <a:ea typeface="Georgia"/>
                <a:cs typeface="Georgia"/>
                <a:sym typeface="Georgia"/>
              </a:rPr>
              <a:t>CSPS research and leadership</a:t>
            </a:r>
            <a:endParaRPr sz="1200" b="0" i="0" u="none" strike="noStrike" cap="none">
              <a:solidFill>
                <a:srgbClr val="3F3F3F"/>
              </a:solidFill>
              <a:latin typeface="Georgia"/>
              <a:ea typeface="Georgia"/>
              <a:cs typeface="Georgia"/>
              <a:sym typeface="Georgia"/>
            </a:endParaRPr>
          </a:p>
        </p:txBody>
      </p:sp>
      <p:sp>
        <p:nvSpPr>
          <p:cNvPr id="553" name="Google Shape;553;p15"/>
          <p:cNvSpPr txBox="1"/>
          <p:nvPr/>
        </p:nvSpPr>
        <p:spPr>
          <a:xfrm>
            <a:off x="3996563" y="2309912"/>
            <a:ext cx="1053900" cy="4617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100" b="1" i="0" u="none" strike="noStrike" cap="none">
                <a:solidFill>
                  <a:schemeClr val="dk1"/>
                </a:solidFill>
                <a:latin typeface="Georgia"/>
                <a:ea typeface="Georgia"/>
                <a:cs typeface="Georgia"/>
                <a:sym typeface="Georgia"/>
              </a:rPr>
              <a:t>Academy planning</a:t>
            </a:r>
            <a:endParaRPr sz="1100" b="1" i="0" u="none" strike="noStrike" cap="none">
              <a:solidFill>
                <a:schemeClr val="dk1"/>
              </a:solidFill>
              <a:latin typeface="Georgia"/>
              <a:ea typeface="Georgia"/>
              <a:cs typeface="Georgia"/>
              <a:sym typeface="Georgia"/>
            </a:endParaRPr>
          </a:p>
        </p:txBody>
      </p:sp>
      <p:sp>
        <p:nvSpPr>
          <p:cNvPr id="554" name="Google Shape;554;p15"/>
          <p:cNvSpPr/>
          <p:nvPr/>
        </p:nvSpPr>
        <p:spPr>
          <a:xfrm rot="3249001">
            <a:off x="5376529" y="1157817"/>
            <a:ext cx="691009" cy="691009"/>
          </a:xfrm>
          <a:prstGeom prst="ellipse">
            <a:avLst/>
          </a:prstGeom>
          <a:no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Arial"/>
              <a:ea typeface="Arial"/>
              <a:cs typeface="Arial"/>
              <a:sym typeface="Arial"/>
            </a:endParaRPr>
          </a:p>
        </p:txBody>
      </p:sp>
      <p:cxnSp>
        <p:nvCxnSpPr>
          <p:cNvPr id="555" name="Google Shape;555;p15"/>
          <p:cNvCxnSpPr>
            <a:stCxn id="554" idx="4"/>
          </p:cNvCxnSpPr>
          <p:nvPr/>
        </p:nvCxnSpPr>
        <p:spPr>
          <a:xfrm flipH="1">
            <a:off x="4842884" y="1705671"/>
            <a:ext cx="599100" cy="523500"/>
          </a:xfrm>
          <a:prstGeom prst="straightConnector1">
            <a:avLst/>
          </a:prstGeom>
          <a:noFill/>
          <a:ln w="12700" cap="flat" cmpd="sng">
            <a:solidFill>
              <a:schemeClr val="accent1"/>
            </a:solidFill>
            <a:prstDash val="solid"/>
            <a:round/>
            <a:headEnd type="none" w="sm" len="sm"/>
            <a:tailEnd type="stealth" w="sm" len="sm"/>
          </a:ln>
        </p:spPr>
      </p:cxnSp>
      <p:sp>
        <p:nvSpPr>
          <p:cNvPr id="556" name="Google Shape;556;p15"/>
          <p:cNvSpPr/>
          <p:nvPr/>
        </p:nvSpPr>
        <p:spPr>
          <a:xfrm>
            <a:off x="4138025" y="840316"/>
            <a:ext cx="717300" cy="717000"/>
          </a:xfrm>
          <a:prstGeom prst="ellipse">
            <a:avLst/>
          </a:prstGeom>
          <a:no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Arial"/>
              <a:ea typeface="Arial"/>
              <a:cs typeface="Arial"/>
              <a:sym typeface="Arial"/>
            </a:endParaRPr>
          </a:p>
        </p:txBody>
      </p:sp>
      <p:cxnSp>
        <p:nvCxnSpPr>
          <p:cNvPr id="557" name="Google Shape;557;p15"/>
          <p:cNvCxnSpPr>
            <a:stCxn id="556" idx="4"/>
          </p:cNvCxnSpPr>
          <p:nvPr/>
        </p:nvCxnSpPr>
        <p:spPr>
          <a:xfrm>
            <a:off x="4496675" y="1557316"/>
            <a:ext cx="0" cy="553500"/>
          </a:xfrm>
          <a:prstGeom prst="straightConnector1">
            <a:avLst/>
          </a:prstGeom>
          <a:noFill/>
          <a:ln w="12700" cap="flat" cmpd="sng">
            <a:solidFill>
              <a:schemeClr val="accent1"/>
            </a:solidFill>
            <a:prstDash val="solid"/>
            <a:round/>
            <a:headEnd type="none" w="sm" len="sm"/>
            <a:tailEnd type="stealth" w="sm" len="sm"/>
          </a:ln>
        </p:spPr>
      </p:cxnSp>
      <p:sp>
        <p:nvSpPr>
          <p:cNvPr id="558" name="Google Shape;558;p15"/>
          <p:cNvSpPr/>
          <p:nvPr/>
        </p:nvSpPr>
        <p:spPr>
          <a:xfrm rot="10800000" flipH="1">
            <a:off x="4138025" y="3501191"/>
            <a:ext cx="717300" cy="717000"/>
          </a:xfrm>
          <a:prstGeom prst="ellipse">
            <a:avLst/>
          </a:prstGeom>
          <a:no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Arial"/>
              <a:ea typeface="Arial"/>
              <a:cs typeface="Arial"/>
              <a:sym typeface="Arial"/>
            </a:endParaRPr>
          </a:p>
        </p:txBody>
      </p:sp>
      <p:cxnSp>
        <p:nvCxnSpPr>
          <p:cNvPr id="559" name="Google Shape;559;p15"/>
          <p:cNvCxnSpPr>
            <a:stCxn id="558" idx="4"/>
          </p:cNvCxnSpPr>
          <p:nvPr/>
        </p:nvCxnSpPr>
        <p:spPr>
          <a:xfrm rot="10800000">
            <a:off x="4496675" y="2947691"/>
            <a:ext cx="0" cy="553500"/>
          </a:xfrm>
          <a:prstGeom prst="straightConnector1">
            <a:avLst/>
          </a:prstGeom>
          <a:noFill/>
          <a:ln w="12700" cap="flat" cmpd="sng">
            <a:solidFill>
              <a:schemeClr val="accent1"/>
            </a:solidFill>
            <a:prstDash val="solid"/>
            <a:round/>
            <a:headEnd type="none" w="sm" len="sm"/>
            <a:tailEnd type="stealth" w="sm" len="sm"/>
          </a:ln>
        </p:spPr>
      </p:cxnSp>
      <p:sp>
        <p:nvSpPr>
          <p:cNvPr id="560" name="Google Shape;560;p15"/>
          <p:cNvSpPr/>
          <p:nvPr/>
        </p:nvSpPr>
        <p:spPr>
          <a:xfrm rot="5589713">
            <a:off x="5764720" y="2135887"/>
            <a:ext cx="690752" cy="690752"/>
          </a:xfrm>
          <a:prstGeom prst="ellipse">
            <a:avLst/>
          </a:prstGeom>
          <a:no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Arial"/>
              <a:ea typeface="Arial"/>
              <a:cs typeface="Arial"/>
              <a:sym typeface="Arial"/>
            </a:endParaRPr>
          </a:p>
        </p:txBody>
      </p:sp>
      <p:cxnSp>
        <p:nvCxnSpPr>
          <p:cNvPr id="561" name="Google Shape;561;p15"/>
          <p:cNvCxnSpPr>
            <a:stCxn id="560" idx="4"/>
          </p:cNvCxnSpPr>
          <p:nvPr/>
        </p:nvCxnSpPr>
        <p:spPr>
          <a:xfrm flipH="1">
            <a:off x="4970846" y="2462213"/>
            <a:ext cx="794400" cy="26700"/>
          </a:xfrm>
          <a:prstGeom prst="straightConnector1">
            <a:avLst/>
          </a:prstGeom>
          <a:noFill/>
          <a:ln w="12700" cap="flat" cmpd="sng">
            <a:solidFill>
              <a:schemeClr val="accent1"/>
            </a:solidFill>
            <a:prstDash val="solid"/>
            <a:round/>
            <a:headEnd type="none" w="sm" len="sm"/>
            <a:tailEnd type="stealth" w="sm" len="sm"/>
          </a:ln>
        </p:spPr>
      </p:cxnSp>
      <p:sp>
        <p:nvSpPr>
          <p:cNvPr id="562" name="Google Shape;562;p15"/>
          <p:cNvSpPr/>
          <p:nvPr/>
        </p:nvSpPr>
        <p:spPr>
          <a:xfrm rot="-7599951" flipH="1">
            <a:off x="2950390" y="2977750"/>
            <a:ext cx="690784" cy="690784"/>
          </a:xfrm>
          <a:prstGeom prst="ellipse">
            <a:avLst/>
          </a:prstGeom>
          <a:no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Arial"/>
              <a:ea typeface="Arial"/>
              <a:cs typeface="Arial"/>
              <a:sym typeface="Arial"/>
            </a:endParaRPr>
          </a:p>
        </p:txBody>
      </p:sp>
      <p:cxnSp>
        <p:nvCxnSpPr>
          <p:cNvPr id="563" name="Google Shape;563;p15"/>
          <p:cNvCxnSpPr>
            <a:stCxn id="562" idx="4"/>
          </p:cNvCxnSpPr>
          <p:nvPr/>
        </p:nvCxnSpPr>
        <p:spPr>
          <a:xfrm rot="10800000" flipH="1">
            <a:off x="3572832" y="2771592"/>
            <a:ext cx="615900" cy="345300"/>
          </a:xfrm>
          <a:prstGeom prst="straightConnector1">
            <a:avLst/>
          </a:prstGeom>
          <a:noFill/>
          <a:ln w="12700" cap="flat" cmpd="sng">
            <a:solidFill>
              <a:schemeClr val="accent1"/>
            </a:solidFill>
            <a:prstDash val="solid"/>
            <a:round/>
            <a:headEnd type="none" w="sm" len="sm"/>
            <a:tailEnd type="stealth" w="sm" len="sm"/>
          </a:ln>
        </p:spPr>
      </p:cxnSp>
      <p:sp>
        <p:nvSpPr>
          <p:cNvPr id="564" name="Google Shape;564;p15"/>
          <p:cNvSpPr/>
          <p:nvPr/>
        </p:nvSpPr>
        <p:spPr>
          <a:xfrm rot="-3249001" flipH="1">
            <a:off x="3002466" y="1157817"/>
            <a:ext cx="691009" cy="691009"/>
          </a:xfrm>
          <a:prstGeom prst="ellipse">
            <a:avLst/>
          </a:prstGeom>
          <a:no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Arial"/>
              <a:ea typeface="Arial"/>
              <a:cs typeface="Arial"/>
              <a:sym typeface="Arial"/>
            </a:endParaRPr>
          </a:p>
        </p:txBody>
      </p:sp>
      <p:cxnSp>
        <p:nvCxnSpPr>
          <p:cNvPr id="565" name="Google Shape;565;p15"/>
          <p:cNvCxnSpPr>
            <a:stCxn id="564" idx="4"/>
          </p:cNvCxnSpPr>
          <p:nvPr/>
        </p:nvCxnSpPr>
        <p:spPr>
          <a:xfrm>
            <a:off x="3628020" y="1705671"/>
            <a:ext cx="599100" cy="523500"/>
          </a:xfrm>
          <a:prstGeom prst="straightConnector1">
            <a:avLst/>
          </a:prstGeom>
          <a:noFill/>
          <a:ln w="12700" cap="flat" cmpd="sng">
            <a:solidFill>
              <a:schemeClr val="accent1"/>
            </a:solidFill>
            <a:prstDash val="solid"/>
            <a:round/>
            <a:headEnd type="none" w="sm" len="sm"/>
            <a:tailEnd type="stealth" w="sm" len="sm"/>
          </a:ln>
        </p:spPr>
      </p:cxnSp>
      <p:sp>
        <p:nvSpPr>
          <p:cNvPr id="566" name="Google Shape;566;p15"/>
          <p:cNvSpPr/>
          <p:nvPr/>
        </p:nvSpPr>
        <p:spPr>
          <a:xfrm rot="-5589713" flipH="1">
            <a:off x="2614533" y="2135887"/>
            <a:ext cx="690752" cy="690752"/>
          </a:xfrm>
          <a:prstGeom prst="ellipse">
            <a:avLst/>
          </a:prstGeom>
          <a:no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Arial"/>
              <a:ea typeface="Arial"/>
              <a:cs typeface="Arial"/>
              <a:sym typeface="Arial"/>
            </a:endParaRPr>
          </a:p>
        </p:txBody>
      </p:sp>
      <p:cxnSp>
        <p:nvCxnSpPr>
          <p:cNvPr id="567" name="Google Shape;567;p15"/>
          <p:cNvCxnSpPr>
            <a:stCxn id="566" idx="4"/>
          </p:cNvCxnSpPr>
          <p:nvPr/>
        </p:nvCxnSpPr>
        <p:spPr>
          <a:xfrm>
            <a:off x="3304759" y="2462213"/>
            <a:ext cx="794400" cy="26700"/>
          </a:xfrm>
          <a:prstGeom prst="straightConnector1">
            <a:avLst/>
          </a:prstGeom>
          <a:noFill/>
          <a:ln w="12700" cap="flat" cmpd="sng">
            <a:solidFill>
              <a:schemeClr val="accent1"/>
            </a:solidFill>
            <a:prstDash val="solid"/>
            <a:round/>
            <a:headEnd type="none" w="sm" len="sm"/>
            <a:tailEnd type="stealth" w="sm" len="sm"/>
          </a:ln>
        </p:spPr>
      </p:cxnSp>
      <p:sp>
        <p:nvSpPr>
          <p:cNvPr id="568" name="Google Shape;568;p15"/>
          <p:cNvSpPr txBox="1"/>
          <p:nvPr/>
        </p:nvSpPr>
        <p:spPr>
          <a:xfrm>
            <a:off x="986075" y="1180413"/>
            <a:ext cx="1990800" cy="583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3F3F3F"/>
                </a:solidFill>
                <a:latin typeface="Georgia"/>
                <a:ea typeface="Georgia"/>
                <a:cs typeface="Georgia"/>
                <a:sym typeface="Georgia"/>
              </a:rPr>
              <a:t>Canadian Digital Service training needs analysis</a:t>
            </a:r>
            <a:endParaRPr sz="1200" b="0" i="0" u="none" strike="noStrike" cap="none">
              <a:solidFill>
                <a:srgbClr val="3F3F3F"/>
              </a:solidFill>
              <a:latin typeface="Georgia"/>
              <a:ea typeface="Georgia"/>
              <a:cs typeface="Georgia"/>
              <a:sym typeface="Georgia"/>
            </a:endParaRPr>
          </a:p>
        </p:txBody>
      </p:sp>
      <p:sp>
        <p:nvSpPr>
          <p:cNvPr id="569" name="Google Shape;569;p15"/>
          <p:cNvSpPr txBox="1"/>
          <p:nvPr/>
        </p:nvSpPr>
        <p:spPr>
          <a:xfrm>
            <a:off x="2976875" y="4218200"/>
            <a:ext cx="3039600" cy="314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3F3F3F"/>
                </a:solidFill>
                <a:latin typeface="Georgia"/>
                <a:ea typeface="Georgia"/>
                <a:cs typeface="Georgia"/>
                <a:sym typeface="Georgia"/>
              </a:rPr>
              <a:t>Government of Canada policy direction</a:t>
            </a:r>
            <a:endParaRPr sz="1200" b="0" i="0" u="none" strike="noStrike" cap="none">
              <a:solidFill>
                <a:srgbClr val="3F3F3F"/>
              </a:solidFill>
              <a:latin typeface="Georgia"/>
              <a:ea typeface="Georgia"/>
              <a:cs typeface="Georgia"/>
              <a:sym typeface="Georgia"/>
            </a:endParaRPr>
          </a:p>
        </p:txBody>
      </p:sp>
      <p:sp>
        <p:nvSpPr>
          <p:cNvPr id="570" name="Google Shape;570;p15"/>
          <p:cNvSpPr txBox="1"/>
          <p:nvPr/>
        </p:nvSpPr>
        <p:spPr>
          <a:xfrm>
            <a:off x="6257525" y="3115401"/>
            <a:ext cx="2172000" cy="415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3F3F3F"/>
                </a:solidFill>
                <a:latin typeface="Georgia"/>
                <a:ea typeface="Georgia"/>
                <a:cs typeface="Georgia"/>
                <a:sym typeface="Georgia"/>
              </a:rPr>
              <a:t>Government of Canada data strategy</a:t>
            </a:r>
            <a:endParaRPr sz="1200" b="0" i="0" u="none" strike="noStrike" cap="none">
              <a:solidFill>
                <a:srgbClr val="3F3F3F"/>
              </a:solidFill>
              <a:latin typeface="Georgia"/>
              <a:ea typeface="Georgia"/>
              <a:cs typeface="Georgia"/>
              <a:sym typeface="Georgia"/>
            </a:endParaRPr>
          </a:p>
        </p:txBody>
      </p:sp>
      <p:pic>
        <p:nvPicPr>
          <p:cNvPr id="571" name="Google Shape;571;p15"/>
          <p:cNvPicPr preferRelativeResize="0"/>
          <p:nvPr/>
        </p:nvPicPr>
        <p:blipFill rotWithShape="1">
          <a:blip r:embed="rId3">
            <a:alphaModFix/>
          </a:blip>
          <a:srcRect/>
          <a:stretch/>
        </p:blipFill>
        <p:spPr>
          <a:xfrm>
            <a:off x="4306987" y="916872"/>
            <a:ext cx="379376" cy="523498"/>
          </a:xfrm>
          <a:prstGeom prst="rect">
            <a:avLst/>
          </a:prstGeom>
          <a:noFill/>
          <a:ln>
            <a:noFill/>
          </a:ln>
        </p:spPr>
      </p:pic>
      <p:pic>
        <p:nvPicPr>
          <p:cNvPr id="572" name="Google Shape;572;p15"/>
          <p:cNvPicPr preferRelativeResize="0"/>
          <p:nvPr/>
        </p:nvPicPr>
        <p:blipFill rotWithShape="1">
          <a:blip r:embed="rId4">
            <a:alphaModFix/>
          </a:blip>
          <a:srcRect/>
          <a:stretch/>
        </p:blipFill>
        <p:spPr>
          <a:xfrm>
            <a:off x="5491537" y="1241573"/>
            <a:ext cx="460975" cy="523499"/>
          </a:xfrm>
          <a:prstGeom prst="rect">
            <a:avLst/>
          </a:prstGeom>
          <a:noFill/>
          <a:ln>
            <a:noFill/>
          </a:ln>
        </p:spPr>
      </p:pic>
      <p:pic>
        <p:nvPicPr>
          <p:cNvPr id="573" name="Google Shape;573;p15"/>
          <p:cNvPicPr preferRelativeResize="0"/>
          <p:nvPr/>
        </p:nvPicPr>
        <p:blipFill rotWithShape="1">
          <a:blip r:embed="rId5">
            <a:alphaModFix/>
          </a:blip>
          <a:srcRect/>
          <a:stretch/>
        </p:blipFill>
        <p:spPr>
          <a:xfrm>
            <a:off x="5902350" y="2232487"/>
            <a:ext cx="415500" cy="415499"/>
          </a:xfrm>
          <a:prstGeom prst="rect">
            <a:avLst/>
          </a:prstGeom>
          <a:noFill/>
          <a:ln>
            <a:noFill/>
          </a:ln>
        </p:spPr>
      </p:pic>
      <p:pic>
        <p:nvPicPr>
          <p:cNvPr id="574" name="Google Shape;574;p15"/>
          <p:cNvPicPr preferRelativeResize="0"/>
          <p:nvPr/>
        </p:nvPicPr>
        <p:blipFill rotWithShape="1">
          <a:blip r:embed="rId6">
            <a:alphaModFix/>
          </a:blip>
          <a:srcRect/>
          <a:stretch/>
        </p:blipFill>
        <p:spPr>
          <a:xfrm>
            <a:off x="5497489" y="3016426"/>
            <a:ext cx="553470" cy="553500"/>
          </a:xfrm>
          <a:prstGeom prst="rect">
            <a:avLst/>
          </a:prstGeom>
          <a:noFill/>
          <a:ln>
            <a:noFill/>
          </a:ln>
        </p:spPr>
      </p:pic>
      <p:pic>
        <p:nvPicPr>
          <p:cNvPr id="575" name="Google Shape;575;p15"/>
          <p:cNvPicPr preferRelativeResize="0"/>
          <p:nvPr/>
        </p:nvPicPr>
        <p:blipFill rotWithShape="1">
          <a:blip r:embed="rId7">
            <a:alphaModFix/>
          </a:blip>
          <a:srcRect/>
          <a:stretch/>
        </p:blipFill>
        <p:spPr>
          <a:xfrm>
            <a:off x="4266188" y="3629213"/>
            <a:ext cx="460974" cy="460974"/>
          </a:xfrm>
          <a:prstGeom prst="rect">
            <a:avLst/>
          </a:prstGeom>
          <a:noFill/>
          <a:ln>
            <a:noFill/>
          </a:ln>
        </p:spPr>
      </p:pic>
      <p:pic>
        <p:nvPicPr>
          <p:cNvPr id="576" name="Google Shape;576;p15"/>
          <p:cNvPicPr preferRelativeResize="0"/>
          <p:nvPr/>
        </p:nvPicPr>
        <p:blipFill rotWithShape="1">
          <a:blip r:embed="rId8">
            <a:alphaModFix/>
          </a:blip>
          <a:srcRect/>
          <a:stretch/>
        </p:blipFill>
        <p:spPr>
          <a:xfrm>
            <a:off x="3048275" y="3075650"/>
            <a:ext cx="494999" cy="494999"/>
          </a:xfrm>
          <a:prstGeom prst="rect">
            <a:avLst/>
          </a:prstGeom>
          <a:noFill/>
          <a:ln>
            <a:noFill/>
          </a:ln>
        </p:spPr>
      </p:pic>
      <p:pic>
        <p:nvPicPr>
          <p:cNvPr id="577" name="Google Shape;577;p15"/>
          <p:cNvPicPr preferRelativeResize="0"/>
          <p:nvPr/>
        </p:nvPicPr>
        <p:blipFill rotWithShape="1">
          <a:blip r:embed="rId9">
            <a:alphaModFix/>
          </a:blip>
          <a:srcRect/>
          <a:stretch/>
        </p:blipFill>
        <p:spPr>
          <a:xfrm>
            <a:off x="2683175" y="2192988"/>
            <a:ext cx="553452" cy="553452"/>
          </a:xfrm>
          <a:prstGeom prst="rect">
            <a:avLst/>
          </a:prstGeom>
          <a:noFill/>
          <a:ln>
            <a:noFill/>
          </a:ln>
        </p:spPr>
      </p:pic>
      <p:pic>
        <p:nvPicPr>
          <p:cNvPr id="578" name="Google Shape;578;p15"/>
          <p:cNvPicPr preferRelativeResize="0"/>
          <p:nvPr/>
        </p:nvPicPr>
        <p:blipFill rotWithShape="1">
          <a:blip r:embed="rId10">
            <a:alphaModFix/>
          </a:blip>
          <a:srcRect l="23917" r="23953"/>
          <a:stretch/>
        </p:blipFill>
        <p:spPr>
          <a:xfrm>
            <a:off x="3142475" y="1274000"/>
            <a:ext cx="379400" cy="410525"/>
          </a:xfrm>
          <a:prstGeom prst="rect">
            <a:avLst/>
          </a:prstGeom>
          <a:noFill/>
          <a:ln>
            <a:noFill/>
          </a:ln>
        </p:spPr>
      </p:pic>
      <p:sp>
        <p:nvSpPr>
          <p:cNvPr id="579" name="Google Shape;579;p15"/>
          <p:cNvSpPr txBox="1"/>
          <p:nvPr/>
        </p:nvSpPr>
        <p:spPr>
          <a:xfrm>
            <a:off x="4420070" y="4850858"/>
            <a:ext cx="303900" cy="143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700"/>
              <a:buFont typeface="Arial"/>
              <a:buNone/>
            </a:pPr>
            <a:fld id="{00000000-1234-1234-1234-123412341234}" type="slidenum">
              <a:rPr lang="en-US" sz="700" b="0" i="0" u="none" strike="noStrike" cap="none">
                <a:solidFill>
                  <a:srgbClr val="000000"/>
                </a:solidFill>
                <a:latin typeface="Arial"/>
                <a:ea typeface="Arial"/>
                <a:cs typeface="Arial"/>
                <a:sym typeface="Arial"/>
              </a:rPr>
              <a:t>21</a:t>
            </a:fld>
            <a:endParaRPr sz="700" b="0" i="0" u="none" strike="noStrike" cap="non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22"/>
          <p:cNvSpPr txBox="1">
            <a:spLocks noGrp="1"/>
          </p:cNvSpPr>
          <p:nvPr>
            <p:ph type="title"/>
          </p:nvPr>
        </p:nvSpPr>
        <p:spPr>
          <a:xfrm>
            <a:off x="320907" y="-77939"/>
            <a:ext cx="8502300" cy="8157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SzPts val="700"/>
              <a:buNone/>
            </a:pPr>
            <a:r>
              <a:rPr lang="en-US">
                <a:solidFill>
                  <a:srgbClr val="4E5B73"/>
                </a:solidFill>
              </a:rPr>
              <a:t>Digital is business</a:t>
            </a:r>
            <a:endParaRPr>
              <a:solidFill>
                <a:srgbClr val="4E5B73"/>
              </a:solidFill>
            </a:endParaRPr>
          </a:p>
        </p:txBody>
      </p:sp>
      <p:sp>
        <p:nvSpPr>
          <p:cNvPr id="98" name="Google Shape;98;p22"/>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a:t>3</a:t>
            </a:fld>
            <a:endParaRPr/>
          </a:p>
        </p:txBody>
      </p:sp>
      <p:sp>
        <p:nvSpPr>
          <p:cNvPr id="99" name="Google Shape;99;p22"/>
          <p:cNvSpPr txBox="1"/>
          <p:nvPr/>
        </p:nvSpPr>
        <p:spPr>
          <a:xfrm>
            <a:off x="4079631" y="1153957"/>
            <a:ext cx="4743576" cy="3049557"/>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Georgia"/>
                <a:ea typeface="Georgia"/>
                <a:cs typeface="Georgia"/>
                <a:sym typeface="Georgia"/>
              </a:rPr>
              <a:t>The reality is that every government is now a digital government, including the Government of Canada (GC).</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Georgia"/>
                <a:ea typeface="Georgia"/>
                <a:cs typeface="Georgia"/>
                <a:sym typeface="Georgia"/>
              </a:rPr>
              <a:t>The majority of touchpoints with governments, for the majority of citizens, is now online. </a:t>
            </a:r>
            <a:endParaRPr sz="1400" b="0" i="0" u="none" strike="noStrike" cap="none">
              <a:solidFill>
                <a:srgbClr val="000000"/>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Georgia"/>
                <a:ea typeface="Georgia"/>
                <a:cs typeface="Georgia"/>
                <a:sym typeface="Georgia"/>
              </a:rPr>
              <a:t>Virtually every industry that government supports and regulates is digital. </a:t>
            </a:r>
            <a:endParaRPr sz="1400" b="0" i="0" u="none" strike="noStrike" cap="none">
              <a:solidFill>
                <a:srgbClr val="000000"/>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Georgia"/>
                <a:ea typeface="Georgia"/>
                <a:cs typeface="Georgia"/>
                <a:sym typeface="Georgia"/>
              </a:rPr>
              <a:t>The question for government is how effectively and how consistently can we meet new and evolving digitally-driven needs.</a:t>
            </a:r>
            <a:endParaRPr sz="1400" b="0" i="0" u="none" strike="noStrike" cap="none">
              <a:solidFill>
                <a:srgbClr val="000000"/>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Georgia"/>
              <a:ea typeface="Georgia"/>
              <a:cs typeface="Georgia"/>
              <a:sym typeface="Georgia"/>
            </a:endParaRPr>
          </a:p>
        </p:txBody>
      </p:sp>
      <p:sp>
        <p:nvSpPr>
          <p:cNvPr id="100" name="Google Shape;100;p22"/>
          <p:cNvSpPr/>
          <p:nvPr/>
        </p:nvSpPr>
        <p:spPr>
          <a:xfrm>
            <a:off x="1453950" y="737761"/>
            <a:ext cx="255275" cy="5003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22"/>
          <p:cNvSpPr/>
          <p:nvPr/>
        </p:nvSpPr>
        <p:spPr>
          <a:xfrm>
            <a:off x="320907" y="1017222"/>
            <a:ext cx="1001572" cy="977833"/>
          </a:xfrm>
          <a:prstGeom prst="rect">
            <a:avLst/>
          </a:prstGeom>
          <a:solidFill>
            <a:srgbClr val="1F152B"/>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endParaRPr sz="900" b="0" i="0" u="none" strike="noStrike" cap="none">
              <a:solidFill>
                <a:schemeClr val="lt1"/>
              </a:solidFill>
              <a:latin typeface="Arial"/>
              <a:ea typeface="Arial"/>
              <a:cs typeface="Arial"/>
              <a:sym typeface="Arial"/>
            </a:endParaRPr>
          </a:p>
        </p:txBody>
      </p:sp>
      <p:sp>
        <p:nvSpPr>
          <p:cNvPr id="102" name="Google Shape;102;p22"/>
          <p:cNvSpPr/>
          <p:nvPr/>
        </p:nvSpPr>
        <p:spPr>
          <a:xfrm>
            <a:off x="320907" y="2189821"/>
            <a:ext cx="1001572" cy="977833"/>
          </a:xfrm>
          <a:prstGeom prst="rect">
            <a:avLst/>
          </a:prstGeom>
          <a:solidFill>
            <a:srgbClr val="262D39"/>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03" name="Google Shape;103;p22"/>
          <p:cNvSpPr/>
          <p:nvPr/>
        </p:nvSpPr>
        <p:spPr>
          <a:xfrm>
            <a:off x="320907" y="3362420"/>
            <a:ext cx="1001572" cy="977833"/>
          </a:xfrm>
          <a:prstGeom prst="rect">
            <a:avLst/>
          </a:prstGeom>
          <a:solidFill>
            <a:srgbClr val="842425"/>
          </a:solidFill>
          <a:ln w="25400" cap="flat" cmpd="sng">
            <a:solidFill>
              <a:srgbClr val="84242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04" name="Google Shape;104;p22"/>
          <p:cNvSpPr/>
          <p:nvPr/>
        </p:nvSpPr>
        <p:spPr>
          <a:xfrm>
            <a:off x="1453950" y="1017222"/>
            <a:ext cx="1001572" cy="977833"/>
          </a:xfrm>
          <a:prstGeom prst="rect">
            <a:avLst/>
          </a:prstGeom>
          <a:solidFill>
            <a:srgbClr val="2F1F40"/>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05" name="Google Shape;105;p22"/>
          <p:cNvSpPr/>
          <p:nvPr/>
        </p:nvSpPr>
        <p:spPr>
          <a:xfrm>
            <a:off x="1453950" y="2189821"/>
            <a:ext cx="1001572" cy="977833"/>
          </a:xfrm>
          <a:prstGeom prst="rect">
            <a:avLst/>
          </a:prstGeom>
          <a:solidFill>
            <a:srgbClr val="3A4456"/>
          </a:solidFill>
          <a:ln w="25400" cap="flat" cmpd="sng">
            <a:solidFill>
              <a:srgbClr val="3A445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06" name="Google Shape;106;p22"/>
          <p:cNvSpPr/>
          <p:nvPr/>
        </p:nvSpPr>
        <p:spPr>
          <a:xfrm>
            <a:off x="1453950" y="3362420"/>
            <a:ext cx="1001572" cy="977833"/>
          </a:xfrm>
          <a:prstGeom prst="rect">
            <a:avLst/>
          </a:prstGeom>
          <a:solidFill>
            <a:srgbClr val="C73738"/>
          </a:solidFill>
          <a:ln w="25400" cap="flat" cmpd="sng">
            <a:solidFill>
              <a:srgbClr val="C7373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07" name="Google Shape;107;p22"/>
          <p:cNvSpPr/>
          <p:nvPr/>
        </p:nvSpPr>
        <p:spPr>
          <a:xfrm>
            <a:off x="2586993" y="1017222"/>
            <a:ext cx="1001572" cy="977833"/>
          </a:xfrm>
          <a:prstGeom prst="rect">
            <a:avLst/>
          </a:prstGeom>
          <a:solidFill>
            <a:srgbClr val="8864B3"/>
          </a:solidFill>
          <a:ln w="25400" cap="flat" cmpd="sng">
            <a:solidFill>
              <a:srgbClr val="8864B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08" name="Google Shape;108;p22"/>
          <p:cNvSpPr/>
          <p:nvPr/>
        </p:nvSpPr>
        <p:spPr>
          <a:xfrm>
            <a:off x="2586993" y="2189821"/>
            <a:ext cx="1001572" cy="977833"/>
          </a:xfrm>
          <a:prstGeom prst="rect">
            <a:avLst/>
          </a:prstGeom>
          <a:solidFill>
            <a:srgbClr val="8C99B2"/>
          </a:solidFill>
          <a:ln w="25400" cap="flat" cmpd="sng">
            <a:solidFill>
              <a:srgbClr val="8C99B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09" name="Google Shape;109;p22"/>
          <p:cNvSpPr/>
          <p:nvPr/>
        </p:nvSpPr>
        <p:spPr>
          <a:xfrm>
            <a:off x="2586993" y="3362420"/>
            <a:ext cx="1001572" cy="977833"/>
          </a:xfrm>
          <a:prstGeom prst="rect">
            <a:avLst/>
          </a:prstGeom>
          <a:solidFill>
            <a:srgbClr val="E8AEAE"/>
          </a:solidFill>
          <a:ln w="25400" cap="flat" cmpd="sng">
            <a:solidFill>
              <a:srgbClr val="E8AEA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0" name="Google Shape;110;p22"/>
          <p:cNvSpPr txBox="1"/>
          <p:nvPr/>
        </p:nvSpPr>
        <p:spPr>
          <a:xfrm>
            <a:off x="65991" y="1290694"/>
            <a:ext cx="1511404"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Better decision</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making</a:t>
            </a:r>
            <a:endParaRPr sz="1050" b="0" i="0" u="none" strike="noStrike" cap="none">
              <a:solidFill>
                <a:schemeClr val="lt1"/>
              </a:solidFill>
              <a:latin typeface="Georgia"/>
              <a:ea typeface="Georgia"/>
              <a:cs typeface="Georgia"/>
              <a:sym typeface="Georgia"/>
            </a:endParaRPr>
          </a:p>
        </p:txBody>
      </p:sp>
      <p:sp>
        <p:nvSpPr>
          <p:cNvPr id="111" name="Google Shape;111;p22"/>
          <p:cNvSpPr txBox="1"/>
          <p:nvPr/>
        </p:nvSpPr>
        <p:spPr>
          <a:xfrm>
            <a:off x="2332077" y="3635892"/>
            <a:ext cx="1511404"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Instant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communication</a:t>
            </a:r>
            <a:endParaRPr sz="1050" b="0" i="0" u="none" strike="noStrike" cap="none">
              <a:solidFill>
                <a:schemeClr val="lt1"/>
              </a:solidFill>
              <a:latin typeface="Georgia"/>
              <a:ea typeface="Georgia"/>
              <a:cs typeface="Georgia"/>
              <a:sym typeface="Georgia"/>
            </a:endParaRPr>
          </a:p>
        </p:txBody>
      </p:sp>
      <p:sp>
        <p:nvSpPr>
          <p:cNvPr id="112" name="Google Shape;112;p22"/>
          <p:cNvSpPr txBox="1"/>
          <p:nvPr/>
        </p:nvSpPr>
        <p:spPr>
          <a:xfrm>
            <a:off x="1199034" y="1290694"/>
            <a:ext cx="1511404"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Demands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transparency</a:t>
            </a:r>
            <a:endParaRPr sz="1050" b="0" i="0" u="none" strike="noStrike" cap="none">
              <a:solidFill>
                <a:schemeClr val="lt1"/>
              </a:solidFill>
              <a:latin typeface="Georgia"/>
              <a:ea typeface="Georgia"/>
              <a:cs typeface="Georgia"/>
              <a:sym typeface="Georgia"/>
            </a:endParaRPr>
          </a:p>
        </p:txBody>
      </p:sp>
      <p:sp>
        <p:nvSpPr>
          <p:cNvPr id="113" name="Google Shape;113;p22"/>
          <p:cNvSpPr txBox="1"/>
          <p:nvPr/>
        </p:nvSpPr>
        <p:spPr>
          <a:xfrm>
            <a:off x="2332077" y="1287113"/>
            <a:ext cx="1511404"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Improved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delivery</a:t>
            </a:r>
            <a:endParaRPr sz="1050" b="0" i="0" u="none" strike="noStrike" cap="none">
              <a:solidFill>
                <a:schemeClr val="lt1"/>
              </a:solidFill>
              <a:latin typeface="Georgia"/>
              <a:ea typeface="Georgia"/>
              <a:cs typeface="Georgia"/>
              <a:sym typeface="Georgia"/>
            </a:endParaRPr>
          </a:p>
        </p:txBody>
      </p:sp>
      <p:sp>
        <p:nvSpPr>
          <p:cNvPr id="114" name="Google Shape;114;p22"/>
          <p:cNvSpPr txBox="1"/>
          <p:nvPr/>
        </p:nvSpPr>
        <p:spPr>
          <a:xfrm>
            <a:off x="65991" y="3651281"/>
            <a:ext cx="1511404"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Droves of</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data</a:t>
            </a:r>
            <a:endParaRPr sz="1050" b="0" i="0" u="none" strike="noStrike" cap="none">
              <a:solidFill>
                <a:schemeClr val="lt1"/>
              </a:solidFill>
              <a:latin typeface="Georgia"/>
              <a:ea typeface="Georgia"/>
              <a:cs typeface="Georgia"/>
              <a:sym typeface="Georgia"/>
            </a:endParaRPr>
          </a:p>
        </p:txBody>
      </p:sp>
      <p:sp>
        <p:nvSpPr>
          <p:cNvPr id="115" name="Google Shape;115;p22"/>
          <p:cNvSpPr txBox="1"/>
          <p:nvPr/>
        </p:nvSpPr>
        <p:spPr>
          <a:xfrm>
            <a:off x="1192949" y="3651281"/>
            <a:ext cx="1511404"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Increased</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efficiency</a:t>
            </a:r>
            <a:endParaRPr sz="1050" b="0" i="0" u="none" strike="noStrike" cap="none">
              <a:solidFill>
                <a:schemeClr val="lt1"/>
              </a:solidFill>
              <a:latin typeface="Georgia"/>
              <a:ea typeface="Georgia"/>
              <a:cs typeface="Georgia"/>
              <a:sym typeface="Georgia"/>
            </a:endParaRPr>
          </a:p>
        </p:txBody>
      </p:sp>
      <p:sp>
        <p:nvSpPr>
          <p:cNvPr id="116" name="Google Shape;116;p22"/>
          <p:cNvSpPr txBox="1"/>
          <p:nvPr/>
        </p:nvSpPr>
        <p:spPr>
          <a:xfrm>
            <a:off x="2322694" y="2470987"/>
            <a:ext cx="1511404"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Greater</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outreach</a:t>
            </a:r>
            <a:endParaRPr sz="1050" b="0" i="0" u="none" strike="noStrike" cap="none">
              <a:solidFill>
                <a:schemeClr val="lt1"/>
              </a:solidFill>
              <a:latin typeface="Georgia"/>
              <a:ea typeface="Georgia"/>
              <a:cs typeface="Georgia"/>
              <a:sym typeface="Georgia"/>
            </a:endParaRPr>
          </a:p>
        </p:txBody>
      </p:sp>
      <p:sp>
        <p:nvSpPr>
          <p:cNvPr id="117" name="Google Shape;117;p22"/>
          <p:cNvSpPr txBox="1"/>
          <p:nvPr/>
        </p:nvSpPr>
        <p:spPr>
          <a:xfrm>
            <a:off x="1189651" y="2470987"/>
            <a:ext cx="1511404"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Increased</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competitiveness</a:t>
            </a:r>
            <a:endParaRPr sz="1050" b="0" i="0" u="none" strike="noStrike" cap="none">
              <a:solidFill>
                <a:schemeClr val="lt1"/>
              </a:solidFill>
              <a:latin typeface="Georgia"/>
              <a:ea typeface="Georgia"/>
              <a:cs typeface="Georgia"/>
              <a:sym typeface="Georgia"/>
            </a:endParaRPr>
          </a:p>
        </p:txBody>
      </p:sp>
      <p:sp>
        <p:nvSpPr>
          <p:cNvPr id="118" name="Google Shape;118;p22"/>
          <p:cNvSpPr txBox="1"/>
          <p:nvPr/>
        </p:nvSpPr>
        <p:spPr>
          <a:xfrm>
            <a:off x="74354" y="2470987"/>
            <a:ext cx="1511404" cy="41549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050"/>
              <a:buFont typeface="Arial"/>
              <a:buNone/>
            </a:pPr>
            <a:r>
              <a:rPr lang="en-US" sz="1050" b="0" i="0" u="none" strike="noStrike" cap="none">
                <a:solidFill>
                  <a:schemeClr val="lt1"/>
                </a:solidFill>
                <a:latin typeface="Georgia"/>
                <a:ea typeface="Georgia"/>
                <a:cs typeface="Georgia"/>
                <a:sym typeface="Georgia"/>
              </a:rPr>
              <a:t>Encourages innovation</a:t>
            </a:r>
            <a:endParaRPr sz="1050" b="0" i="0" u="none" strike="noStrike" cap="none">
              <a:solidFill>
                <a:schemeClr val="lt1"/>
              </a:solidFill>
              <a:latin typeface="Georgia"/>
              <a:ea typeface="Georgia"/>
              <a:cs typeface="Georgia"/>
              <a:sym typeface="Georgi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g5f2925ecae_0_30"/>
          <p:cNvSpPr txBox="1">
            <a:spLocks noGrp="1"/>
          </p:cNvSpPr>
          <p:nvPr>
            <p:ph type="title"/>
          </p:nvPr>
        </p:nvSpPr>
        <p:spPr>
          <a:xfrm>
            <a:off x="320040" y="436145"/>
            <a:ext cx="4813800" cy="4545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1400"/>
              <a:buNone/>
            </a:pPr>
            <a:r>
              <a:rPr lang="en-US"/>
              <a:t>The CSPS Digital </a:t>
            </a:r>
            <a:r>
              <a:rPr lang="en-US">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0"/>
                  </a:ext>
                </a:extLst>
              </a:rPr>
              <a:t>Academy</a:t>
            </a:r>
            <a:endParaRPr/>
          </a:p>
        </p:txBody>
      </p:sp>
      <p:pic>
        <p:nvPicPr>
          <p:cNvPr id="124" name="Google Shape;124;g5f2925ecae_0_30"/>
          <p:cNvPicPr preferRelativeResize="0">
            <a:picLocks noGrp="1"/>
          </p:cNvPicPr>
          <p:nvPr>
            <p:ph type="pic" idx="2"/>
          </p:nvPr>
        </p:nvPicPr>
        <p:blipFill rotWithShape="1">
          <a:blip r:embed="rId3">
            <a:alphaModFix/>
          </a:blip>
          <a:srcRect l="24245" r="24250"/>
          <a:stretch/>
        </p:blipFill>
        <p:spPr>
          <a:xfrm>
            <a:off x="5047593" y="228601"/>
            <a:ext cx="3915600" cy="4160100"/>
          </a:xfrm>
          <a:prstGeom prst="rect">
            <a:avLst/>
          </a:prstGeom>
          <a:noFill/>
          <a:ln>
            <a:noFill/>
          </a:ln>
        </p:spPr>
      </p:pic>
      <p:sp>
        <p:nvSpPr>
          <p:cNvPr id="125" name="Google Shape;125;g5f2925ecae_0_30"/>
          <p:cNvSpPr/>
          <p:nvPr/>
        </p:nvSpPr>
        <p:spPr>
          <a:xfrm>
            <a:off x="320040" y="1209452"/>
            <a:ext cx="571500" cy="381673"/>
          </a:xfrm>
          <a:custGeom>
            <a:avLst/>
            <a:gdLst/>
            <a:ahLst/>
            <a:cxnLst/>
            <a:rect l="l" t="t" r="r" b="b"/>
            <a:pathLst>
              <a:path w="120" h="80" extrusionOk="0">
                <a:moveTo>
                  <a:pt x="119" y="18"/>
                </a:moveTo>
                <a:cubicBezTo>
                  <a:pt x="60" y="0"/>
                  <a:pt x="60" y="0"/>
                  <a:pt x="60" y="0"/>
                </a:cubicBezTo>
                <a:cubicBezTo>
                  <a:pt x="60" y="0"/>
                  <a:pt x="60" y="0"/>
                  <a:pt x="60" y="0"/>
                </a:cubicBezTo>
                <a:cubicBezTo>
                  <a:pt x="59" y="0"/>
                  <a:pt x="59" y="0"/>
                  <a:pt x="59" y="0"/>
                </a:cubicBezTo>
                <a:cubicBezTo>
                  <a:pt x="1" y="18"/>
                  <a:pt x="1" y="18"/>
                  <a:pt x="1" y="18"/>
                </a:cubicBezTo>
                <a:cubicBezTo>
                  <a:pt x="0" y="18"/>
                  <a:pt x="0" y="19"/>
                  <a:pt x="0" y="20"/>
                </a:cubicBezTo>
                <a:cubicBezTo>
                  <a:pt x="0" y="21"/>
                  <a:pt x="0" y="21"/>
                  <a:pt x="1" y="21"/>
                </a:cubicBezTo>
                <a:cubicBezTo>
                  <a:pt x="19" y="27"/>
                  <a:pt x="19" y="27"/>
                  <a:pt x="19" y="27"/>
                </a:cubicBezTo>
                <a:cubicBezTo>
                  <a:pt x="16" y="31"/>
                  <a:pt x="14" y="37"/>
                  <a:pt x="13" y="44"/>
                </a:cubicBezTo>
                <a:cubicBezTo>
                  <a:pt x="11" y="45"/>
                  <a:pt x="10" y="47"/>
                  <a:pt x="10" y="50"/>
                </a:cubicBezTo>
                <a:cubicBezTo>
                  <a:pt x="10" y="52"/>
                  <a:pt x="11" y="54"/>
                  <a:pt x="13" y="55"/>
                </a:cubicBezTo>
                <a:cubicBezTo>
                  <a:pt x="10" y="78"/>
                  <a:pt x="10" y="78"/>
                  <a:pt x="10" y="78"/>
                </a:cubicBezTo>
                <a:cubicBezTo>
                  <a:pt x="10" y="79"/>
                  <a:pt x="10" y="79"/>
                  <a:pt x="10" y="79"/>
                </a:cubicBezTo>
                <a:cubicBezTo>
                  <a:pt x="12" y="80"/>
                  <a:pt x="12" y="80"/>
                  <a:pt x="12" y="80"/>
                </a:cubicBezTo>
                <a:cubicBezTo>
                  <a:pt x="22" y="80"/>
                  <a:pt x="22" y="80"/>
                  <a:pt x="22" y="80"/>
                </a:cubicBezTo>
                <a:cubicBezTo>
                  <a:pt x="23" y="79"/>
                  <a:pt x="23" y="79"/>
                  <a:pt x="23" y="79"/>
                </a:cubicBezTo>
                <a:cubicBezTo>
                  <a:pt x="23" y="78"/>
                  <a:pt x="23" y="78"/>
                  <a:pt x="23" y="78"/>
                </a:cubicBezTo>
                <a:cubicBezTo>
                  <a:pt x="20" y="55"/>
                  <a:pt x="20" y="55"/>
                  <a:pt x="20" y="55"/>
                </a:cubicBezTo>
                <a:cubicBezTo>
                  <a:pt x="22" y="54"/>
                  <a:pt x="23" y="52"/>
                  <a:pt x="23" y="50"/>
                </a:cubicBezTo>
                <a:cubicBezTo>
                  <a:pt x="23" y="47"/>
                  <a:pt x="22" y="45"/>
                  <a:pt x="20" y="44"/>
                </a:cubicBezTo>
                <a:cubicBezTo>
                  <a:pt x="20" y="41"/>
                  <a:pt x="21" y="37"/>
                  <a:pt x="22" y="35"/>
                </a:cubicBezTo>
                <a:cubicBezTo>
                  <a:pt x="23" y="32"/>
                  <a:pt x="24" y="30"/>
                  <a:pt x="26" y="29"/>
                </a:cubicBezTo>
                <a:cubicBezTo>
                  <a:pt x="59" y="40"/>
                  <a:pt x="59" y="40"/>
                  <a:pt x="59" y="40"/>
                </a:cubicBezTo>
                <a:cubicBezTo>
                  <a:pt x="60" y="40"/>
                  <a:pt x="60" y="40"/>
                  <a:pt x="60" y="40"/>
                </a:cubicBezTo>
                <a:cubicBezTo>
                  <a:pt x="60" y="40"/>
                  <a:pt x="60" y="40"/>
                  <a:pt x="60" y="40"/>
                </a:cubicBezTo>
                <a:cubicBezTo>
                  <a:pt x="119" y="21"/>
                  <a:pt x="119" y="21"/>
                  <a:pt x="119" y="21"/>
                </a:cubicBezTo>
                <a:cubicBezTo>
                  <a:pt x="119" y="21"/>
                  <a:pt x="120" y="21"/>
                  <a:pt x="120" y="20"/>
                </a:cubicBezTo>
                <a:cubicBezTo>
                  <a:pt x="120" y="19"/>
                  <a:pt x="119" y="18"/>
                  <a:pt x="119" y="18"/>
                </a:cubicBezTo>
                <a:close/>
                <a:moveTo>
                  <a:pt x="62" y="46"/>
                </a:moveTo>
                <a:cubicBezTo>
                  <a:pt x="62" y="46"/>
                  <a:pt x="61" y="46"/>
                  <a:pt x="60" y="46"/>
                </a:cubicBezTo>
                <a:cubicBezTo>
                  <a:pt x="59" y="46"/>
                  <a:pt x="58" y="46"/>
                  <a:pt x="57" y="46"/>
                </a:cubicBezTo>
                <a:cubicBezTo>
                  <a:pt x="28" y="37"/>
                  <a:pt x="28" y="37"/>
                  <a:pt x="28" y="37"/>
                </a:cubicBezTo>
                <a:cubicBezTo>
                  <a:pt x="27" y="53"/>
                  <a:pt x="27" y="53"/>
                  <a:pt x="27" y="53"/>
                </a:cubicBezTo>
                <a:cubicBezTo>
                  <a:pt x="27" y="55"/>
                  <a:pt x="28" y="58"/>
                  <a:pt x="31" y="60"/>
                </a:cubicBezTo>
                <a:cubicBezTo>
                  <a:pt x="34" y="62"/>
                  <a:pt x="38" y="63"/>
                  <a:pt x="43" y="64"/>
                </a:cubicBezTo>
                <a:cubicBezTo>
                  <a:pt x="48" y="66"/>
                  <a:pt x="54" y="66"/>
                  <a:pt x="60" y="66"/>
                </a:cubicBezTo>
                <a:cubicBezTo>
                  <a:pt x="66" y="66"/>
                  <a:pt x="72" y="66"/>
                  <a:pt x="77" y="64"/>
                </a:cubicBezTo>
                <a:cubicBezTo>
                  <a:pt x="82" y="63"/>
                  <a:pt x="86" y="62"/>
                  <a:pt x="89" y="60"/>
                </a:cubicBezTo>
                <a:cubicBezTo>
                  <a:pt x="92" y="58"/>
                  <a:pt x="93" y="55"/>
                  <a:pt x="93" y="53"/>
                </a:cubicBezTo>
                <a:cubicBezTo>
                  <a:pt x="92" y="37"/>
                  <a:pt x="92" y="37"/>
                  <a:pt x="92" y="37"/>
                </a:cubicBezTo>
                <a:lnTo>
                  <a:pt x="62" y="4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6" name="Google Shape;126;g5f2925ecae_0_30"/>
          <p:cNvSpPr txBox="1"/>
          <p:nvPr/>
        </p:nvSpPr>
        <p:spPr>
          <a:xfrm>
            <a:off x="1004653" y="1098189"/>
            <a:ext cx="3776700" cy="492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400" b="0" i="0" u="none" strike="noStrike" cap="none">
                <a:solidFill>
                  <a:schemeClr val="dk1"/>
                </a:solidFill>
                <a:latin typeface="Georgia"/>
                <a:ea typeface="Georgia"/>
                <a:cs typeface="Georgia"/>
                <a:sym typeface="Georgia"/>
              </a:rPr>
              <a:t>A teaching organization held at the Canada School of Public Service (CSPS)</a:t>
            </a:r>
            <a:endParaRPr sz="1200" b="0" i="0" u="none" strike="noStrike" cap="none">
              <a:solidFill>
                <a:schemeClr val="dk1"/>
              </a:solidFill>
              <a:latin typeface="Georgia"/>
              <a:ea typeface="Georgia"/>
              <a:cs typeface="Georgia"/>
              <a:sym typeface="Georgia"/>
            </a:endParaRPr>
          </a:p>
        </p:txBody>
      </p:sp>
      <p:sp>
        <p:nvSpPr>
          <p:cNvPr id="127" name="Google Shape;127;g5f2925ecae_0_30"/>
          <p:cNvSpPr/>
          <p:nvPr/>
        </p:nvSpPr>
        <p:spPr>
          <a:xfrm>
            <a:off x="385728" y="1900436"/>
            <a:ext cx="440124" cy="462708"/>
          </a:xfrm>
          <a:custGeom>
            <a:avLst/>
            <a:gdLst/>
            <a:ahLst/>
            <a:cxnLst/>
            <a:rect l="l" t="t" r="r" b="b"/>
            <a:pathLst>
              <a:path w="450" h="420" extrusionOk="0">
                <a:moveTo>
                  <a:pt x="360" y="0"/>
                </a:moveTo>
                <a:cubicBezTo>
                  <a:pt x="343" y="0"/>
                  <a:pt x="329" y="6"/>
                  <a:pt x="318" y="17"/>
                </a:cubicBezTo>
                <a:cubicBezTo>
                  <a:pt x="306" y="29"/>
                  <a:pt x="300" y="43"/>
                  <a:pt x="300" y="60"/>
                </a:cubicBezTo>
                <a:cubicBezTo>
                  <a:pt x="300" y="77"/>
                  <a:pt x="306" y="91"/>
                  <a:pt x="318" y="102"/>
                </a:cubicBezTo>
                <a:cubicBezTo>
                  <a:pt x="329" y="114"/>
                  <a:pt x="343" y="120"/>
                  <a:pt x="360" y="120"/>
                </a:cubicBezTo>
                <a:cubicBezTo>
                  <a:pt x="377" y="120"/>
                  <a:pt x="391" y="114"/>
                  <a:pt x="403" y="102"/>
                </a:cubicBezTo>
                <a:cubicBezTo>
                  <a:pt x="414" y="91"/>
                  <a:pt x="420" y="77"/>
                  <a:pt x="420" y="60"/>
                </a:cubicBezTo>
                <a:cubicBezTo>
                  <a:pt x="420" y="43"/>
                  <a:pt x="414" y="29"/>
                  <a:pt x="403" y="17"/>
                </a:cubicBezTo>
                <a:cubicBezTo>
                  <a:pt x="391" y="6"/>
                  <a:pt x="377" y="0"/>
                  <a:pt x="360" y="0"/>
                </a:cubicBezTo>
                <a:close/>
                <a:moveTo>
                  <a:pt x="421" y="120"/>
                </a:moveTo>
                <a:cubicBezTo>
                  <a:pt x="420" y="120"/>
                  <a:pt x="417" y="122"/>
                  <a:pt x="411" y="125"/>
                </a:cubicBezTo>
                <a:cubicBezTo>
                  <a:pt x="405" y="128"/>
                  <a:pt x="397" y="132"/>
                  <a:pt x="388" y="135"/>
                </a:cubicBezTo>
                <a:cubicBezTo>
                  <a:pt x="379" y="138"/>
                  <a:pt x="369" y="140"/>
                  <a:pt x="360" y="140"/>
                </a:cubicBezTo>
                <a:cubicBezTo>
                  <a:pt x="350" y="140"/>
                  <a:pt x="339" y="138"/>
                  <a:pt x="329" y="135"/>
                </a:cubicBezTo>
                <a:cubicBezTo>
                  <a:pt x="330" y="140"/>
                  <a:pt x="330" y="146"/>
                  <a:pt x="330" y="150"/>
                </a:cubicBezTo>
                <a:cubicBezTo>
                  <a:pt x="330" y="172"/>
                  <a:pt x="324" y="192"/>
                  <a:pt x="311" y="210"/>
                </a:cubicBezTo>
                <a:cubicBezTo>
                  <a:pt x="336" y="211"/>
                  <a:pt x="357" y="221"/>
                  <a:pt x="373" y="240"/>
                </a:cubicBezTo>
                <a:cubicBezTo>
                  <a:pt x="405" y="240"/>
                  <a:pt x="405" y="240"/>
                  <a:pt x="405" y="240"/>
                </a:cubicBezTo>
                <a:cubicBezTo>
                  <a:pt x="417" y="240"/>
                  <a:pt x="428" y="237"/>
                  <a:pt x="437" y="231"/>
                </a:cubicBezTo>
                <a:cubicBezTo>
                  <a:pt x="446" y="224"/>
                  <a:pt x="450" y="215"/>
                  <a:pt x="450" y="203"/>
                </a:cubicBezTo>
                <a:cubicBezTo>
                  <a:pt x="450" y="148"/>
                  <a:pt x="440" y="120"/>
                  <a:pt x="421" y="120"/>
                </a:cubicBezTo>
                <a:close/>
                <a:moveTo>
                  <a:pt x="225" y="60"/>
                </a:moveTo>
                <a:cubicBezTo>
                  <a:pt x="200" y="60"/>
                  <a:pt x="179" y="69"/>
                  <a:pt x="161" y="86"/>
                </a:cubicBezTo>
                <a:cubicBezTo>
                  <a:pt x="144" y="104"/>
                  <a:pt x="135" y="125"/>
                  <a:pt x="135" y="150"/>
                </a:cubicBezTo>
                <a:cubicBezTo>
                  <a:pt x="135" y="175"/>
                  <a:pt x="144" y="196"/>
                  <a:pt x="161" y="214"/>
                </a:cubicBezTo>
                <a:cubicBezTo>
                  <a:pt x="179" y="231"/>
                  <a:pt x="200" y="240"/>
                  <a:pt x="225" y="240"/>
                </a:cubicBezTo>
                <a:cubicBezTo>
                  <a:pt x="250" y="240"/>
                  <a:pt x="271" y="231"/>
                  <a:pt x="289" y="214"/>
                </a:cubicBezTo>
                <a:cubicBezTo>
                  <a:pt x="306" y="196"/>
                  <a:pt x="315" y="175"/>
                  <a:pt x="315" y="150"/>
                </a:cubicBezTo>
                <a:cubicBezTo>
                  <a:pt x="315" y="125"/>
                  <a:pt x="306" y="104"/>
                  <a:pt x="289" y="86"/>
                </a:cubicBezTo>
                <a:cubicBezTo>
                  <a:pt x="271" y="69"/>
                  <a:pt x="250" y="60"/>
                  <a:pt x="225" y="60"/>
                </a:cubicBezTo>
                <a:close/>
                <a:moveTo>
                  <a:pt x="90" y="0"/>
                </a:moveTo>
                <a:cubicBezTo>
                  <a:pt x="73" y="0"/>
                  <a:pt x="59" y="6"/>
                  <a:pt x="47" y="17"/>
                </a:cubicBezTo>
                <a:cubicBezTo>
                  <a:pt x="36" y="29"/>
                  <a:pt x="30" y="43"/>
                  <a:pt x="30" y="60"/>
                </a:cubicBezTo>
                <a:cubicBezTo>
                  <a:pt x="30" y="77"/>
                  <a:pt x="36" y="91"/>
                  <a:pt x="47" y="102"/>
                </a:cubicBezTo>
                <a:cubicBezTo>
                  <a:pt x="59" y="114"/>
                  <a:pt x="73" y="120"/>
                  <a:pt x="90" y="120"/>
                </a:cubicBezTo>
                <a:cubicBezTo>
                  <a:pt x="106" y="120"/>
                  <a:pt x="120" y="114"/>
                  <a:pt x="132" y="102"/>
                </a:cubicBezTo>
                <a:cubicBezTo>
                  <a:pt x="144" y="91"/>
                  <a:pt x="150" y="77"/>
                  <a:pt x="150" y="60"/>
                </a:cubicBezTo>
                <a:cubicBezTo>
                  <a:pt x="150" y="43"/>
                  <a:pt x="144" y="29"/>
                  <a:pt x="132" y="17"/>
                </a:cubicBezTo>
                <a:cubicBezTo>
                  <a:pt x="120" y="6"/>
                  <a:pt x="106" y="0"/>
                  <a:pt x="90" y="0"/>
                </a:cubicBezTo>
                <a:close/>
                <a:moveTo>
                  <a:pt x="389" y="335"/>
                </a:moveTo>
                <a:cubicBezTo>
                  <a:pt x="389" y="327"/>
                  <a:pt x="388" y="319"/>
                  <a:pt x="386" y="310"/>
                </a:cubicBezTo>
                <a:cubicBezTo>
                  <a:pt x="384" y="301"/>
                  <a:pt x="382" y="292"/>
                  <a:pt x="380" y="284"/>
                </a:cubicBezTo>
                <a:cubicBezTo>
                  <a:pt x="377" y="276"/>
                  <a:pt x="374" y="269"/>
                  <a:pt x="370" y="261"/>
                </a:cubicBezTo>
                <a:cubicBezTo>
                  <a:pt x="365" y="254"/>
                  <a:pt x="361" y="248"/>
                  <a:pt x="355" y="242"/>
                </a:cubicBezTo>
                <a:cubicBezTo>
                  <a:pt x="350" y="237"/>
                  <a:pt x="343" y="233"/>
                  <a:pt x="335" y="230"/>
                </a:cubicBezTo>
                <a:cubicBezTo>
                  <a:pt x="327" y="227"/>
                  <a:pt x="318" y="225"/>
                  <a:pt x="309" y="225"/>
                </a:cubicBezTo>
                <a:cubicBezTo>
                  <a:pt x="307" y="225"/>
                  <a:pt x="304" y="227"/>
                  <a:pt x="299" y="230"/>
                </a:cubicBezTo>
                <a:cubicBezTo>
                  <a:pt x="294" y="234"/>
                  <a:pt x="288" y="237"/>
                  <a:pt x="282" y="241"/>
                </a:cubicBezTo>
                <a:cubicBezTo>
                  <a:pt x="275" y="246"/>
                  <a:pt x="267" y="249"/>
                  <a:pt x="257" y="253"/>
                </a:cubicBezTo>
                <a:cubicBezTo>
                  <a:pt x="246" y="256"/>
                  <a:pt x="236" y="258"/>
                  <a:pt x="225" y="258"/>
                </a:cubicBezTo>
                <a:cubicBezTo>
                  <a:pt x="214" y="258"/>
                  <a:pt x="204" y="256"/>
                  <a:pt x="193" y="253"/>
                </a:cubicBezTo>
                <a:cubicBezTo>
                  <a:pt x="183" y="249"/>
                  <a:pt x="174" y="246"/>
                  <a:pt x="168" y="241"/>
                </a:cubicBezTo>
                <a:cubicBezTo>
                  <a:pt x="162" y="237"/>
                  <a:pt x="156" y="234"/>
                  <a:pt x="151" y="230"/>
                </a:cubicBezTo>
                <a:cubicBezTo>
                  <a:pt x="146" y="227"/>
                  <a:pt x="142" y="225"/>
                  <a:pt x="141" y="225"/>
                </a:cubicBezTo>
                <a:cubicBezTo>
                  <a:pt x="131" y="225"/>
                  <a:pt x="123" y="227"/>
                  <a:pt x="115" y="230"/>
                </a:cubicBezTo>
                <a:cubicBezTo>
                  <a:pt x="107" y="233"/>
                  <a:pt x="100" y="237"/>
                  <a:pt x="95" y="242"/>
                </a:cubicBezTo>
                <a:cubicBezTo>
                  <a:pt x="89" y="248"/>
                  <a:pt x="84" y="254"/>
                  <a:pt x="80" y="261"/>
                </a:cubicBezTo>
                <a:cubicBezTo>
                  <a:pt x="76" y="269"/>
                  <a:pt x="73" y="276"/>
                  <a:pt x="70" y="284"/>
                </a:cubicBezTo>
                <a:cubicBezTo>
                  <a:pt x="68" y="292"/>
                  <a:pt x="65" y="301"/>
                  <a:pt x="64" y="310"/>
                </a:cubicBezTo>
                <a:cubicBezTo>
                  <a:pt x="62" y="319"/>
                  <a:pt x="61" y="327"/>
                  <a:pt x="61" y="335"/>
                </a:cubicBezTo>
                <a:cubicBezTo>
                  <a:pt x="60" y="343"/>
                  <a:pt x="60" y="351"/>
                  <a:pt x="60" y="360"/>
                </a:cubicBezTo>
                <a:cubicBezTo>
                  <a:pt x="60" y="378"/>
                  <a:pt x="65" y="393"/>
                  <a:pt x="77" y="404"/>
                </a:cubicBezTo>
                <a:cubicBezTo>
                  <a:pt x="88" y="415"/>
                  <a:pt x="103" y="420"/>
                  <a:pt x="122" y="420"/>
                </a:cubicBezTo>
                <a:cubicBezTo>
                  <a:pt x="327" y="420"/>
                  <a:pt x="327" y="420"/>
                  <a:pt x="327" y="420"/>
                </a:cubicBezTo>
                <a:cubicBezTo>
                  <a:pt x="346" y="420"/>
                  <a:pt x="362" y="415"/>
                  <a:pt x="373" y="404"/>
                </a:cubicBezTo>
                <a:cubicBezTo>
                  <a:pt x="384" y="393"/>
                  <a:pt x="390" y="378"/>
                  <a:pt x="390" y="360"/>
                </a:cubicBezTo>
                <a:cubicBezTo>
                  <a:pt x="390" y="351"/>
                  <a:pt x="390" y="343"/>
                  <a:pt x="389" y="335"/>
                </a:cubicBezTo>
                <a:close/>
                <a:moveTo>
                  <a:pt x="120" y="150"/>
                </a:moveTo>
                <a:cubicBezTo>
                  <a:pt x="120" y="146"/>
                  <a:pt x="120" y="140"/>
                  <a:pt x="121" y="135"/>
                </a:cubicBezTo>
                <a:cubicBezTo>
                  <a:pt x="111" y="138"/>
                  <a:pt x="100" y="140"/>
                  <a:pt x="90" y="140"/>
                </a:cubicBezTo>
                <a:cubicBezTo>
                  <a:pt x="80" y="140"/>
                  <a:pt x="71" y="138"/>
                  <a:pt x="62" y="135"/>
                </a:cubicBezTo>
                <a:cubicBezTo>
                  <a:pt x="52" y="132"/>
                  <a:pt x="45" y="128"/>
                  <a:pt x="39" y="125"/>
                </a:cubicBezTo>
                <a:cubicBezTo>
                  <a:pt x="33" y="122"/>
                  <a:pt x="30" y="120"/>
                  <a:pt x="29" y="120"/>
                </a:cubicBezTo>
                <a:cubicBezTo>
                  <a:pt x="9" y="120"/>
                  <a:pt x="0" y="148"/>
                  <a:pt x="0" y="203"/>
                </a:cubicBezTo>
                <a:cubicBezTo>
                  <a:pt x="0" y="215"/>
                  <a:pt x="4" y="224"/>
                  <a:pt x="13" y="231"/>
                </a:cubicBezTo>
                <a:cubicBezTo>
                  <a:pt x="22" y="237"/>
                  <a:pt x="32" y="240"/>
                  <a:pt x="45" y="240"/>
                </a:cubicBezTo>
                <a:cubicBezTo>
                  <a:pt x="77" y="240"/>
                  <a:pt x="77" y="240"/>
                  <a:pt x="77" y="240"/>
                </a:cubicBezTo>
                <a:cubicBezTo>
                  <a:pt x="93" y="221"/>
                  <a:pt x="113" y="211"/>
                  <a:pt x="139" y="210"/>
                </a:cubicBezTo>
                <a:cubicBezTo>
                  <a:pt x="126" y="192"/>
                  <a:pt x="120" y="172"/>
                  <a:pt x="120" y="15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8" name="Google Shape;128;g5f2925ecae_0_30"/>
          <p:cNvSpPr/>
          <p:nvPr/>
        </p:nvSpPr>
        <p:spPr>
          <a:xfrm>
            <a:off x="1004653" y="1762458"/>
            <a:ext cx="3776700" cy="73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Georgia"/>
                <a:ea typeface="Georgia"/>
                <a:cs typeface="Georgia"/>
                <a:sym typeface="Georgia"/>
              </a:rPr>
              <a:t>Built from a partnership with the Office of the Chief Information Officer (OCIO) and the Canadian Digital Service (CDS)</a:t>
            </a:r>
            <a:endParaRPr sz="1400" b="0" i="0" u="none" strike="noStrike" cap="none">
              <a:solidFill>
                <a:srgbClr val="000000"/>
              </a:solidFill>
              <a:latin typeface="Arial"/>
              <a:ea typeface="Arial"/>
              <a:cs typeface="Arial"/>
              <a:sym typeface="Arial"/>
            </a:endParaRPr>
          </a:p>
        </p:txBody>
      </p:sp>
      <p:sp>
        <p:nvSpPr>
          <p:cNvPr id="129" name="Google Shape;129;g5f2925ecae_0_30"/>
          <p:cNvSpPr/>
          <p:nvPr/>
        </p:nvSpPr>
        <p:spPr>
          <a:xfrm>
            <a:off x="1004652" y="2646023"/>
            <a:ext cx="3776700" cy="78764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Georgia"/>
                <a:ea typeface="Georgia"/>
                <a:cs typeface="Georgia"/>
                <a:sym typeface="Georgia"/>
              </a:rPr>
              <a:t>Mission to build digital skills and mindsets across the public service by empowering individuals and teams.</a:t>
            </a:r>
            <a:endParaRPr sz="1200" b="0" i="0" u="none" strike="noStrike" cap="none">
              <a:solidFill>
                <a:schemeClr val="dk1"/>
              </a:solidFill>
              <a:latin typeface="Georgia"/>
              <a:ea typeface="Georgia"/>
              <a:cs typeface="Georgia"/>
              <a:sym typeface="Georgia"/>
            </a:endParaRPr>
          </a:p>
        </p:txBody>
      </p:sp>
      <p:sp>
        <p:nvSpPr>
          <p:cNvPr id="130" name="Google Shape;130;g5f2925ecae_0_30"/>
          <p:cNvSpPr/>
          <p:nvPr/>
        </p:nvSpPr>
        <p:spPr>
          <a:xfrm>
            <a:off x="385728" y="2864171"/>
            <a:ext cx="440124" cy="396231"/>
          </a:xfrm>
          <a:custGeom>
            <a:avLst/>
            <a:gdLst/>
            <a:ahLst/>
            <a:cxnLst/>
            <a:rect l="l" t="t" r="r" b="b"/>
            <a:pathLst>
              <a:path w="486" h="412" extrusionOk="0">
                <a:moveTo>
                  <a:pt x="470" y="204"/>
                </a:moveTo>
                <a:cubicBezTo>
                  <a:pt x="459" y="193"/>
                  <a:pt x="446" y="187"/>
                  <a:pt x="430" y="187"/>
                </a:cubicBezTo>
                <a:cubicBezTo>
                  <a:pt x="365" y="187"/>
                  <a:pt x="365" y="187"/>
                  <a:pt x="365" y="187"/>
                </a:cubicBezTo>
                <a:cubicBezTo>
                  <a:pt x="357" y="187"/>
                  <a:pt x="350" y="184"/>
                  <a:pt x="345" y="179"/>
                </a:cubicBezTo>
                <a:cubicBezTo>
                  <a:pt x="339" y="174"/>
                  <a:pt x="337" y="167"/>
                  <a:pt x="337" y="159"/>
                </a:cubicBezTo>
                <a:cubicBezTo>
                  <a:pt x="337" y="150"/>
                  <a:pt x="337" y="150"/>
                  <a:pt x="337" y="150"/>
                </a:cubicBezTo>
                <a:cubicBezTo>
                  <a:pt x="337" y="129"/>
                  <a:pt x="344" y="111"/>
                  <a:pt x="359" y="97"/>
                </a:cubicBezTo>
                <a:cubicBezTo>
                  <a:pt x="373" y="82"/>
                  <a:pt x="391" y="75"/>
                  <a:pt x="411" y="75"/>
                </a:cubicBezTo>
                <a:cubicBezTo>
                  <a:pt x="430" y="75"/>
                  <a:pt x="430" y="75"/>
                  <a:pt x="430" y="75"/>
                </a:cubicBezTo>
                <a:cubicBezTo>
                  <a:pt x="435" y="75"/>
                  <a:pt x="440" y="73"/>
                  <a:pt x="443" y="69"/>
                </a:cubicBezTo>
                <a:cubicBezTo>
                  <a:pt x="447" y="66"/>
                  <a:pt x="449" y="61"/>
                  <a:pt x="449" y="56"/>
                </a:cubicBezTo>
                <a:cubicBezTo>
                  <a:pt x="449" y="19"/>
                  <a:pt x="449" y="19"/>
                  <a:pt x="449" y="19"/>
                </a:cubicBezTo>
                <a:cubicBezTo>
                  <a:pt x="449" y="14"/>
                  <a:pt x="447" y="9"/>
                  <a:pt x="443" y="5"/>
                </a:cubicBezTo>
                <a:cubicBezTo>
                  <a:pt x="440" y="2"/>
                  <a:pt x="435" y="0"/>
                  <a:pt x="430" y="0"/>
                </a:cubicBezTo>
                <a:cubicBezTo>
                  <a:pt x="411" y="0"/>
                  <a:pt x="411" y="0"/>
                  <a:pt x="411" y="0"/>
                </a:cubicBezTo>
                <a:cubicBezTo>
                  <a:pt x="391" y="0"/>
                  <a:pt x="372" y="4"/>
                  <a:pt x="353" y="12"/>
                </a:cubicBezTo>
                <a:cubicBezTo>
                  <a:pt x="335" y="20"/>
                  <a:pt x="319" y="30"/>
                  <a:pt x="306" y="44"/>
                </a:cubicBezTo>
                <a:cubicBezTo>
                  <a:pt x="292" y="57"/>
                  <a:pt x="281" y="73"/>
                  <a:pt x="274" y="92"/>
                </a:cubicBezTo>
                <a:cubicBezTo>
                  <a:pt x="266" y="110"/>
                  <a:pt x="262" y="129"/>
                  <a:pt x="262" y="150"/>
                </a:cubicBezTo>
                <a:cubicBezTo>
                  <a:pt x="262" y="356"/>
                  <a:pt x="262" y="356"/>
                  <a:pt x="262" y="356"/>
                </a:cubicBezTo>
                <a:cubicBezTo>
                  <a:pt x="262" y="371"/>
                  <a:pt x="267" y="385"/>
                  <a:pt x="278" y="395"/>
                </a:cubicBezTo>
                <a:cubicBezTo>
                  <a:pt x="289" y="406"/>
                  <a:pt x="302" y="412"/>
                  <a:pt x="318" y="412"/>
                </a:cubicBezTo>
                <a:cubicBezTo>
                  <a:pt x="430" y="412"/>
                  <a:pt x="430" y="412"/>
                  <a:pt x="430" y="412"/>
                </a:cubicBezTo>
                <a:cubicBezTo>
                  <a:pt x="446" y="412"/>
                  <a:pt x="459" y="406"/>
                  <a:pt x="470" y="395"/>
                </a:cubicBezTo>
                <a:cubicBezTo>
                  <a:pt x="481" y="385"/>
                  <a:pt x="486" y="371"/>
                  <a:pt x="486" y="356"/>
                </a:cubicBezTo>
                <a:cubicBezTo>
                  <a:pt x="486" y="243"/>
                  <a:pt x="486" y="243"/>
                  <a:pt x="486" y="243"/>
                </a:cubicBezTo>
                <a:cubicBezTo>
                  <a:pt x="486" y="228"/>
                  <a:pt x="481" y="214"/>
                  <a:pt x="470" y="204"/>
                </a:cubicBezTo>
                <a:close/>
                <a:moveTo>
                  <a:pt x="208" y="204"/>
                </a:moveTo>
                <a:cubicBezTo>
                  <a:pt x="197" y="193"/>
                  <a:pt x="184" y="187"/>
                  <a:pt x="168" y="187"/>
                </a:cubicBezTo>
                <a:cubicBezTo>
                  <a:pt x="103" y="187"/>
                  <a:pt x="103" y="187"/>
                  <a:pt x="103" y="187"/>
                </a:cubicBezTo>
                <a:cubicBezTo>
                  <a:pt x="95" y="187"/>
                  <a:pt x="88" y="184"/>
                  <a:pt x="83" y="179"/>
                </a:cubicBezTo>
                <a:cubicBezTo>
                  <a:pt x="77" y="174"/>
                  <a:pt x="75" y="167"/>
                  <a:pt x="75" y="159"/>
                </a:cubicBezTo>
                <a:cubicBezTo>
                  <a:pt x="75" y="150"/>
                  <a:pt x="75" y="150"/>
                  <a:pt x="75" y="150"/>
                </a:cubicBezTo>
                <a:cubicBezTo>
                  <a:pt x="75" y="129"/>
                  <a:pt x="82" y="111"/>
                  <a:pt x="96" y="97"/>
                </a:cubicBezTo>
                <a:cubicBezTo>
                  <a:pt x="111" y="82"/>
                  <a:pt x="129" y="75"/>
                  <a:pt x="149" y="75"/>
                </a:cubicBezTo>
                <a:cubicBezTo>
                  <a:pt x="168" y="75"/>
                  <a:pt x="168" y="75"/>
                  <a:pt x="168" y="75"/>
                </a:cubicBezTo>
                <a:cubicBezTo>
                  <a:pt x="173" y="75"/>
                  <a:pt x="178" y="73"/>
                  <a:pt x="181" y="69"/>
                </a:cubicBezTo>
                <a:cubicBezTo>
                  <a:pt x="185" y="66"/>
                  <a:pt x="187" y="61"/>
                  <a:pt x="187" y="56"/>
                </a:cubicBezTo>
                <a:cubicBezTo>
                  <a:pt x="187" y="19"/>
                  <a:pt x="187" y="19"/>
                  <a:pt x="187" y="19"/>
                </a:cubicBezTo>
                <a:cubicBezTo>
                  <a:pt x="187" y="14"/>
                  <a:pt x="185" y="9"/>
                  <a:pt x="181" y="5"/>
                </a:cubicBezTo>
                <a:cubicBezTo>
                  <a:pt x="178" y="2"/>
                  <a:pt x="173" y="0"/>
                  <a:pt x="168" y="0"/>
                </a:cubicBezTo>
                <a:cubicBezTo>
                  <a:pt x="149" y="0"/>
                  <a:pt x="149" y="0"/>
                  <a:pt x="149" y="0"/>
                </a:cubicBezTo>
                <a:cubicBezTo>
                  <a:pt x="129" y="0"/>
                  <a:pt x="110" y="4"/>
                  <a:pt x="91" y="12"/>
                </a:cubicBezTo>
                <a:cubicBezTo>
                  <a:pt x="73" y="20"/>
                  <a:pt x="57" y="30"/>
                  <a:pt x="43" y="44"/>
                </a:cubicBezTo>
                <a:cubicBezTo>
                  <a:pt x="30" y="57"/>
                  <a:pt x="19" y="73"/>
                  <a:pt x="11" y="92"/>
                </a:cubicBezTo>
                <a:cubicBezTo>
                  <a:pt x="4" y="110"/>
                  <a:pt x="0" y="129"/>
                  <a:pt x="0" y="150"/>
                </a:cubicBezTo>
                <a:cubicBezTo>
                  <a:pt x="0" y="356"/>
                  <a:pt x="0" y="356"/>
                  <a:pt x="0" y="356"/>
                </a:cubicBezTo>
                <a:cubicBezTo>
                  <a:pt x="0" y="371"/>
                  <a:pt x="5" y="385"/>
                  <a:pt x="16" y="395"/>
                </a:cubicBezTo>
                <a:cubicBezTo>
                  <a:pt x="27" y="406"/>
                  <a:pt x="40" y="412"/>
                  <a:pt x="56" y="412"/>
                </a:cubicBezTo>
                <a:cubicBezTo>
                  <a:pt x="168" y="412"/>
                  <a:pt x="168" y="412"/>
                  <a:pt x="168" y="412"/>
                </a:cubicBezTo>
                <a:cubicBezTo>
                  <a:pt x="184" y="412"/>
                  <a:pt x="197" y="406"/>
                  <a:pt x="208" y="395"/>
                </a:cubicBezTo>
                <a:cubicBezTo>
                  <a:pt x="219" y="385"/>
                  <a:pt x="224" y="371"/>
                  <a:pt x="224" y="356"/>
                </a:cubicBezTo>
                <a:cubicBezTo>
                  <a:pt x="224" y="243"/>
                  <a:pt x="224" y="243"/>
                  <a:pt x="224" y="243"/>
                </a:cubicBezTo>
                <a:cubicBezTo>
                  <a:pt x="224" y="228"/>
                  <a:pt x="219" y="214"/>
                  <a:pt x="208" y="20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1" name="Google Shape;131;g5f2925ecae_0_30"/>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a:t>4</a:t>
            </a:fld>
            <a:endParaRPr/>
          </a:p>
        </p:txBody>
      </p:sp>
      <p:sp>
        <p:nvSpPr>
          <p:cNvPr id="132" name="Google Shape;132;g5f2925ecae_0_30"/>
          <p:cNvSpPr/>
          <p:nvPr/>
        </p:nvSpPr>
        <p:spPr>
          <a:xfrm>
            <a:off x="385728" y="3582812"/>
            <a:ext cx="505812" cy="463031"/>
          </a:xfrm>
          <a:custGeom>
            <a:avLst/>
            <a:gdLst/>
            <a:ahLst/>
            <a:cxnLst/>
            <a:rect l="l" t="t" r="r" b="b"/>
            <a:pathLst>
              <a:path w="460" h="378" extrusionOk="0">
                <a:moveTo>
                  <a:pt x="456" y="201"/>
                </a:moveTo>
                <a:cubicBezTo>
                  <a:pt x="453" y="197"/>
                  <a:pt x="449" y="193"/>
                  <a:pt x="444" y="191"/>
                </a:cubicBezTo>
                <a:cubicBezTo>
                  <a:pt x="352" y="152"/>
                  <a:pt x="352" y="152"/>
                  <a:pt x="352" y="152"/>
                </a:cubicBezTo>
                <a:cubicBezTo>
                  <a:pt x="352" y="67"/>
                  <a:pt x="352" y="67"/>
                  <a:pt x="352" y="67"/>
                </a:cubicBezTo>
                <a:cubicBezTo>
                  <a:pt x="352" y="62"/>
                  <a:pt x="350" y="57"/>
                  <a:pt x="347" y="53"/>
                </a:cubicBezTo>
                <a:cubicBezTo>
                  <a:pt x="344" y="48"/>
                  <a:pt x="340" y="45"/>
                  <a:pt x="335" y="43"/>
                </a:cubicBezTo>
                <a:cubicBezTo>
                  <a:pt x="241" y="2"/>
                  <a:pt x="241" y="2"/>
                  <a:pt x="241" y="2"/>
                </a:cubicBezTo>
                <a:cubicBezTo>
                  <a:pt x="238" y="1"/>
                  <a:pt x="234" y="0"/>
                  <a:pt x="230" y="0"/>
                </a:cubicBezTo>
                <a:cubicBezTo>
                  <a:pt x="226" y="0"/>
                  <a:pt x="223" y="1"/>
                  <a:pt x="220" y="2"/>
                </a:cubicBezTo>
                <a:cubicBezTo>
                  <a:pt x="125" y="43"/>
                  <a:pt x="125" y="43"/>
                  <a:pt x="125" y="43"/>
                </a:cubicBezTo>
                <a:cubicBezTo>
                  <a:pt x="120" y="45"/>
                  <a:pt x="116" y="48"/>
                  <a:pt x="113" y="53"/>
                </a:cubicBezTo>
                <a:cubicBezTo>
                  <a:pt x="110" y="57"/>
                  <a:pt x="109" y="62"/>
                  <a:pt x="109" y="67"/>
                </a:cubicBezTo>
                <a:cubicBezTo>
                  <a:pt x="109" y="152"/>
                  <a:pt x="109" y="152"/>
                  <a:pt x="109" y="152"/>
                </a:cubicBezTo>
                <a:cubicBezTo>
                  <a:pt x="17" y="191"/>
                  <a:pt x="17" y="191"/>
                  <a:pt x="17" y="191"/>
                </a:cubicBezTo>
                <a:cubicBezTo>
                  <a:pt x="12" y="193"/>
                  <a:pt x="8" y="197"/>
                  <a:pt x="5" y="201"/>
                </a:cubicBezTo>
                <a:cubicBezTo>
                  <a:pt x="2" y="206"/>
                  <a:pt x="0" y="211"/>
                  <a:pt x="0" y="216"/>
                </a:cubicBezTo>
                <a:cubicBezTo>
                  <a:pt x="0" y="304"/>
                  <a:pt x="0" y="304"/>
                  <a:pt x="0" y="304"/>
                </a:cubicBezTo>
                <a:cubicBezTo>
                  <a:pt x="0" y="309"/>
                  <a:pt x="2" y="314"/>
                  <a:pt x="4" y="318"/>
                </a:cubicBezTo>
                <a:cubicBezTo>
                  <a:pt x="7" y="322"/>
                  <a:pt x="11" y="326"/>
                  <a:pt x="15" y="328"/>
                </a:cubicBezTo>
                <a:cubicBezTo>
                  <a:pt x="110" y="375"/>
                  <a:pt x="110" y="375"/>
                  <a:pt x="110" y="375"/>
                </a:cubicBezTo>
                <a:cubicBezTo>
                  <a:pt x="114" y="377"/>
                  <a:pt x="118" y="378"/>
                  <a:pt x="122" y="378"/>
                </a:cubicBezTo>
                <a:cubicBezTo>
                  <a:pt x="127" y="378"/>
                  <a:pt x="131" y="377"/>
                  <a:pt x="134" y="375"/>
                </a:cubicBezTo>
                <a:cubicBezTo>
                  <a:pt x="229" y="328"/>
                  <a:pt x="229" y="328"/>
                  <a:pt x="229" y="328"/>
                </a:cubicBezTo>
                <a:cubicBezTo>
                  <a:pt x="230" y="327"/>
                  <a:pt x="230" y="327"/>
                  <a:pt x="230" y="327"/>
                </a:cubicBezTo>
                <a:cubicBezTo>
                  <a:pt x="232" y="328"/>
                  <a:pt x="232" y="328"/>
                  <a:pt x="232" y="328"/>
                </a:cubicBezTo>
                <a:cubicBezTo>
                  <a:pt x="326" y="375"/>
                  <a:pt x="326" y="375"/>
                  <a:pt x="326" y="375"/>
                </a:cubicBezTo>
                <a:cubicBezTo>
                  <a:pt x="330" y="377"/>
                  <a:pt x="334" y="378"/>
                  <a:pt x="338" y="378"/>
                </a:cubicBezTo>
                <a:cubicBezTo>
                  <a:pt x="343" y="378"/>
                  <a:pt x="347" y="377"/>
                  <a:pt x="350" y="375"/>
                </a:cubicBezTo>
                <a:cubicBezTo>
                  <a:pt x="445" y="328"/>
                  <a:pt x="445" y="328"/>
                  <a:pt x="445" y="328"/>
                </a:cubicBezTo>
                <a:cubicBezTo>
                  <a:pt x="450" y="326"/>
                  <a:pt x="453" y="322"/>
                  <a:pt x="456" y="318"/>
                </a:cubicBezTo>
                <a:cubicBezTo>
                  <a:pt x="459" y="314"/>
                  <a:pt x="460" y="309"/>
                  <a:pt x="460" y="304"/>
                </a:cubicBezTo>
                <a:cubicBezTo>
                  <a:pt x="460" y="216"/>
                  <a:pt x="460" y="216"/>
                  <a:pt x="460" y="216"/>
                </a:cubicBezTo>
                <a:cubicBezTo>
                  <a:pt x="460" y="211"/>
                  <a:pt x="458" y="206"/>
                  <a:pt x="456" y="201"/>
                </a:cubicBezTo>
                <a:close/>
                <a:moveTo>
                  <a:pt x="137" y="67"/>
                </a:moveTo>
                <a:cubicBezTo>
                  <a:pt x="230" y="27"/>
                  <a:pt x="230" y="27"/>
                  <a:pt x="230" y="27"/>
                </a:cubicBezTo>
                <a:cubicBezTo>
                  <a:pt x="323" y="67"/>
                  <a:pt x="323" y="67"/>
                  <a:pt x="323" y="67"/>
                </a:cubicBezTo>
                <a:cubicBezTo>
                  <a:pt x="230" y="107"/>
                  <a:pt x="230" y="107"/>
                  <a:pt x="230" y="107"/>
                </a:cubicBezTo>
                <a:lnTo>
                  <a:pt x="137" y="67"/>
                </a:lnTo>
                <a:close/>
                <a:moveTo>
                  <a:pt x="244" y="130"/>
                </a:moveTo>
                <a:cubicBezTo>
                  <a:pt x="325" y="96"/>
                  <a:pt x="325" y="96"/>
                  <a:pt x="325" y="96"/>
                </a:cubicBezTo>
                <a:cubicBezTo>
                  <a:pt x="325" y="152"/>
                  <a:pt x="325" y="152"/>
                  <a:pt x="325" y="152"/>
                </a:cubicBezTo>
                <a:cubicBezTo>
                  <a:pt x="244" y="187"/>
                  <a:pt x="244" y="187"/>
                  <a:pt x="244" y="187"/>
                </a:cubicBezTo>
                <a:lnTo>
                  <a:pt x="244" y="130"/>
                </a:lnTo>
                <a:close/>
                <a:moveTo>
                  <a:pt x="253" y="212"/>
                </a:moveTo>
                <a:cubicBezTo>
                  <a:pt x="338" y="176"/>
                  <a:pt x="338" y="176"/>
                  <a:pt x="338" y="176"/>
                </a:cubicBezTo>
                <a:cubicBezTo>
                  <a:pt x="424" y="212"/>
                  <a:pt x="424" y="212"/>
                  <a:pt x="424" y="212"/>
                </a:cubicBezTo>
                <a:cubicBezTo>
                  <a:pt x="338" y="249"/>
                  <a:pt x="338" y="249"/>
                  <a:pt x="338" y="249"/>
                </a:cubicBezTo>
                <a:lnTo>
                  <a:pt x="253" y="212"/>
                </a:lnTo>
                <a:close/>
                <a:moveTo>
                  <a:pt x="352" y="272"/>
                </a:moveTo>
                <a:cubicBezTo>
                  <a:pt x="433" y="238"/>
                  <a:pt x="433" y="238"/>
                  <a:pt x="433" y="238"/>
                </a:cubicBezTo>
                <a:cubicBezTo>
                  <a:pt x="433" y="304"/>
                  <a:pt x="433" y="304"/>
                  <a:pt x="433" y="304"/>
                </a:cubicBezTo>
                <a:cubicBezTo>
                  <a:pt x="352" y="344"/>
                  <a:pt x="352" y="344"/>
                  <a:pt x="352" y="344"/>
                </a:cubicBezTo>
                <a:lnTo>
                  <a:pt x="352" y="272"/>
                </a:lnTo>
                <a:close/>
                <a:moveTo>
                  <a:pt x="37" y="212"/>
                </a:moveTo>
                <a:cubicBezTo>
                  <a:pt x="122" y="176"/>
                  <a:pt x="122" y="176"/>
                  <a:pt x="122" y="176"/>
                </a:cubicBezTo>
                <a:cubicBezTo>
                  <a:pt x="207" y="212"/>
                  <a:pt x="207" y="212"/>
                  <a:pt x="207" y="212"/>
                </a:cubicBezTo>
                <a:cubicBezTo>
                  <a:pt x="122" y="249"/>
                  <a:pt x="122" y="249"/>
                  <a:pt x="122" y="249"/>
                </a:cubicBezTo>
                <a:lnTo>
                  <a:pt x="37" y="212"/>
                </a:lnTo>
                <a:close/>
                <a:moveTo>
                  <a:pt x="136" y="272"/>
                </a:moveTo>
                <a:cubicBezTo>
                  <a:pt x="217" y="238"/>
                  <a:pt x="217" y="238"/>
                  <a:pt x="217" y="238"/>
                </a:cubicBezTo>
                <a:cubicBezTo>
                  <a:pt x="217" y="304"/>
                  <a:pt x="217" y="304"/>
                  <a:pt x="217" y="304"/>
                </a:cubicBezTo>
                <a:cubicBezTo>
                  <a:pt x="136" y="344"/>
                  <a:pt x="136" y="344"/>
                  <a:pt x="136" y="344"/>
                </a:cubicBezTo>
                <a:lnTo>
                  <a:pt x="136" y="2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133" name="Google Shape;133;g5f2925ecae_0_30"/>
          <p:cNvSpPr/>
          <p:nvPr/>
        </p:nvSpPr>
        <p:spPr>
          <a:xfrm>
            <a:off x="1004652" y="3524430"/>
            <a:ext cx="3776700" cy="78764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Georgia"/>
                <a:ea typeface="Georgia"/>
                <a:cs typeface="Georgia"/>
                <a:sym typeface="Georgia"/>
              </a:rPr>
              <a:t>Supporting Canada’s Beyond 2020 principles of an agile , inclusive, and equipped workforce.</a:t>
            </a:r>
            <a:endParaRPr sz="1200" b="0" i="0" u="none" strike="noStrike" cap="none">
              <a:solidFill>
                <a:schemeClr val="dk1"/>
              </a:solidFill>
              <a:latin typeface="Georgia"/>
              <a:ea typeface="Georgia"/>
              <a:cs typeface="Georgia"/>
              <a:sym typeface="Georgi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8"/>
          <p:cNvSpPr txBox="1">
            <a:spLocks noGrp="1"/>
          </p:cNvSpPr>
          <p:nvPr>
            <p:ph type="title"/>
          </p:nvPr>
        </p:nvSpPr>
        <p:spPr>
          <a:xfrm>
            <a:off x="286788" y="168964"/>
            <a:ext cx="8502300" cy="5574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700"/>
              <a:buNone/>
            </a:pPr>
            <a:r>
              <a:rPr lang="en-US">
                <a:solidFill>
                  <a:srgbClr val="4E5B73"/>
                </a:solidFill>
              </a:rPr>
              <a:t>Why the Digital Academy exists</a:t>
            </a:r>
            <a:endParaRPr>
              <a:solidFill>
                <a:srgbClr val="4E5B73"/>
              </a:solidFill>
            </a:endParaRPr>
          </a:p>
        </p:txBody>
      </p:sp>
      <p:sp>
        <p:nvSpPr>
          <p:cNvPr id="140" name="Google Shape;140;p8"/>
          <p:cNvSpPr/>
          <p:nvPr/>
        </p:nvSpPr>
        <p:spPr>
          <a:xfrm>
            <a:off x="367748" y="964095"/>
            <a:ext cx="1570500" cy="2768400"/>
          </a:xfrm>
          <a:prstGeom prst="rect">
            <a:avLst/>
          </a:prstGeom>
          <a:solidFill>
            <a:schemeClr val="dk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41" name="Google Shape;141;p8"/>
          <p:cNvSpPr/>
          <p:nvPr/>
        </p:nvSpPr>
        <p:spPr>
          <a:xfrm>
            <a:off x="2040835" y="964095"/>
            <a:ext cx="1570500" cy="2768400"/>
          </a:xfrm>
          <a:prstGeom prst="rect">
            <a:avLst/>
          </a:prstGeom>
          <a:solidFill>
            <a:srgbClr val="262D39"/>
          </a:solidFill>
          <a:ln w="25400" cap="flat" cmpd="sng">
            <a:solidFill>
              <a:srgbClr val="262D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42" name="Google Shape;142;p8"/>
          <p:cNvSpPr/>
          <p:nvPr/>
        </p:nvSpPr>
        <p:spPr>
          <a:xfrm>
            <a:off x="3713922" y="964095"/>
            <a:ext cx="1570500" cy="2768400"/>
          </a:xfrm>
          <a:prstGeom prst="rect">
            <a:avLst/>
          </a:prstGeom>
          <a:solidFill>
            <a:srgbClr val="3A4456"/>
          </a:solidFill>
          <a:ln w="25400" cap="flat" cmpd="sng">
            <a:solidFill>
              <a:srgbClr val="3A445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43" name="Google Shape;143;p8"/>
          <p:cNvSpPr/>
          <p:nvPr/>
        </p:nvSpPr>
        <p:spPr>
          <a:xfrm>
            <a:off x="5387009" y="964095"/>
            <a:ext cx="1570500" cy="2768400"/>
          </a:xfrm>
          <a:prstGeom prst="rect">
            <a:avLst/>
          </a:prstGeom>
          <a:solidFill>
            <a:srgbClr val="8C99B2"/>
          </a:solidFill>
          <a:ln w="25400" cap="flat" cmpd="sng">
            <a:solidFill>
              <a:srgbClr val="8C99B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44" name="Google Shape;144;p8"/>
          <p:cNvSpPr/>
          <p:nvPr/>
        </p:nvSpPr>
        <p:spPr>
          <a:xfrm>
            <a:off x="7060096" y="964095"/>
            <a:ext cx="1570500" cy="2768400"/>
          </a:xfrm>
          <a:prstGeom prst="rect">
            <a:avLst/>
          </a:prstGeom>
          <a:solidFill>
            <a:srgbClr val="B3BBCB"/>
          </a:solidFill>
          <a:ln w="25400" cap="flat" cmpd="sng">
            <a:solidFill>
              <a:srgbClr val="B3BBC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45" name="Google Shape;145;p8"/>
          <p:cNvSpPr/>
          <p:nvPr/>
        </p:nvSpPr>
        <p:spPr>
          <a:xfrm>
            <a:off x="5436822" y="2338375"/>
            <a:ext cx="1494275" cy="1277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100" b="0" i="0" u="none" strike="noStrike" cap="none">
                <a:solidFill>
                  <a:schemeClr val="lt1"/>
                </a:solidFill>
                <a:latin typeface="Georgia"/>
                <a:ea typeface="Georgia"/>
                <a:cs typeface="Georgia"/>
                <a:sym typeface="Georgia"/>
              </a:rPr>
              <a:t>The GC spends $6B annually on IT and $2.7B on IT professional services: the opportunity to invest in our people is vast. </a:t>
            </a:r>
            <a:endParaRPr sz="1400" b="0" i="0" u="none" strike="noStrike" cap="none">
              <a:solidFill>
                <a:schemeClr val="lt1"/>
              </a:solidFill>
              <a:latin typeface="Arial"/>
              <a:ea typeface="Arial"/>
              <a:cs typeface="Arial"/>
              <a:sym typeface="Arial"/>
            </a:endParaRPr>
          </a:p>
        </p:txBody>
      </p:sp>
      <p:sp>
        <p:nvSpPr>
          <p:cNvPr id="146" name="Google Shape;146;p8"/>
          <p:cNvSpPr/>
          <p:nvPr/>
        </p:nvSpPr>
        <p:spPr>
          <a:xfrm>
            <a:off x="2193235" y="2371613"/>
            <a:ext cx="1265700" cy="9387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en-US" sz="1100">
                <a:solidFill>
                  <a:schemeClr val="lt1"/>
                </a:solidFill>
                <a:latin typeface="Georgia"/>
                <a:ea typeface="Georgia"/>
                <a:cs typeface="Georgia"/>
                <a:sym typeface="Georgia"/>
              </a:rPr>
              <a:t>All public servants</a:t>
            </a:r>
            <a:r>
              <a:rPr lang="en-US" sz="1100" b="0" i="0" u="none" strike="noStrike" cap="none">
                <a:solidFill>
                  <a:schemeClr val="lt1"/>
                </a:solidFill>
                <a:latin typeface="Georgia"/>
                <a:ea typeface="Georgia"/>
                <a:cs typeface="Georgia"/>
                <a:sym typeface="Georgia"/>
              </a:rPr>
              <a:t> have a role in the learning required.</a:t>
            </a:r>
            <a:endParaRPr sz="1400" b="0" i="0" u="none" strike="noStrike" cap="none">
              <a:solidFill>
                <a:schemeClr val="lt1"/>
              </a:solidFill>
              <a:latin typeface="Arial"/>
              <a:ea typeface="Arial"/>
              <a:cs typeface="Arial"/>
              <a:sym typeface="Arial"/>
            </a:endParaRPr>
          </a:p>
        </p:txBody>
      </p:sp>
      <p:sp>
        <p:nvSpPr>
          <p:cNvPr id="147" name="Google Shape;147;p8"/>
          <p:cNvSpPr/>
          <p:nvPr/>
        </p:nvSpPr>
        <p:spPr>
          <a:xfrm>
            <a:off x="3866322" y="2341799"/>
            <a:ext cx="1265700" cy="11079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100" b="0" i="0" u="none" strike="noStrike" cap="none">
                <a:solidFill>
                  <a:schemeClr val="lt1"/>
                </a:solidFill>
                <a:latin typeface="Georgia"/>
                <a:ea typeface="Georgia"/>
                <a:cs typeface="Georgia"/>
                <a:sym typeface="Georgia"/>
              </a:rPr>
              <a:t>Our current vanguard employees will need deeper and more specialized opportunities.</a:t>
            </a:r>
            <a:endParaRPr sz="1400" b="0" i="0" u="none" strike="noStrike" cap="none">
              <a:solidFill>
                <a:schemeClr val="lt1"/>
              </a:solidFill>
              <a:latin typeface="Arial"/>
              <a:ea typeface="Arial"/>
              <a:cs typeface="Arial"/>
              <a:sym typeface="Arial"/>
            </a:endParaRPr>
          </a:p>
        </p:txBody>
      </p:sp>
      <p:sp>
        <p:nvSpPr>
          <p:cNvPr id="148" name="Google Shape;148;p8"/>
          <p:cNvSpPr/>
          <p:nvPr/>
        </p:nvSpPr>
        <p:spPr>
          <a:xfrm>
            <a:off x="431250" y="2358750"/>
            <a:ext cx="1443300" cy="8898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100" b="0" i="0" u="none" strike="noStrike" cap="none">
                <a:solidFill>
                  <a:schemeClr val="lt1"/>
                </a:solidFill>
                <a:latin typeface="Georgia"/>
                <a:ea typeface="Georgia"/>
                <a:cs typeface="Georgia"/>
                <a:sym typeface="Georgia"/>
              </a:rPr>
              <a:t>There aren’t enough skilled technologists in Canada, let alone the public sector. </a:t>
            </a:r>
            <a:endParaRPr sz="1100" b="0" i="0" u="none" strike="noStrike" cap="none">
              <a:solidFill>
                <a:schemeClr val="lt1"/>
              </a:solidFill>
              <a:latin typeface="Georgia"/>
              <a:ea typeface="Georgia"/>
              <a:cs typeface="Georgia"/>
              <a:sym typeface="Georgia"/>
            </a:endParaRPr>
          </a:p>
        </p:txBody>
      </p:sp>
      <p:sp>
        <p:nvSpPr>
          <p:cNvPr id="149" name="Google Shape;149;p8"/>
          <p:cNvSpPr/>
          <p:nvPr/>
        </p:nvSpPr>
        <p:spPr>
          <a:xfrm>
            <a:off x="327268" y="3852691"/>
            <a:ext cx="8421300" cy="600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100" b="1" i="0" u="none" strike="noStrike" cap="none">
                <a:solidFill>
                  <a:schemeClr val="dk1"/>
                </a:solidFill>
                <a:latin typeface="Georgia"/>
                <a:ea typeface="Georgia"/>
                <a:cs typeface="Georgia"/>
                <a:sym typeface="Georgia"/>
              </a:rPr>
              <a:t>The state of the market: </a:t>
            </a:r>
            <a:r>
              <a:rPr lang="en-US" sz="1100" b="0" i="0" u="none" strike="noStrike" cap="none">
                <a:solidFill>
                  <a:schemeClr val="dk1"/>
                </a:solidFill>
                <a:latin typeface="Georgia"/>
                <a:ea typeface="Georgia"/>
                <a:cs typeface="Georgia"/>
                <a:sym typeface="Georgia"/>
              </a:rPr>
              <a:t>Amazon is spending $700M on re-skilling 1/3 of its workforce. IBM is doing the same. Shopify is offering a 3-month paid training program to pull experienced developers back into the workforce. There are companies who devote 20% of some employees’ time to continuous learning. </a:t>
            </a:r>
            <a:endParaRPr sz="1400" b="0" i="0" u="none" strike="noStrike" cap="none">
              <a:solidFill>
                <a:srgbClr val="000000"/>
              </a:solidFill>
              <a:latin typeface="Arial"/>
              <a:ea typeface="Arial"/>
              <a:cs typeface="Arial"/>
              <a:sym typeface="Arial"/>
            </a:endParaRPr>
          </a:p>
        </p:txBody>
      </p:sp>
      <p:sp>
        <p:nvSpPr>
          <p:cNvPr id="150" name="Google Shape;150;p8"/>
          <p:cNvSpPr/>
          <p:nvPr/>
        </p:nvSpPr>
        <p:spPr>
          <a:xfrm>
            <a:off x="7182678" y="2371612"/>
            <a:ext cx="1325100" cy="1277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100" b="0" i="0" u="none" strike="noStrike" cap="none">
                <a:solidFill>
                  <a:schemeClr val="lt1"/>
                </a:solidFill>
                <a:latin typeface="Georgia"/>
                <a:ea typeface="Georgia"/>
                <a:cs typeface="Georgia"/>
                <a:sym typeface="Georgia"/>
              </a:rPr>
              <a:t>We need to completely rethink our approach and commitment to learning in government.</a:t>
            </a:r>
            <a:endParaRPr sz="1400" b="0" i="0" u="none" strike="noStrike" cap="none">
              <a:solidFill>
                <a:schemeClr val="lt1"/>
              </a:solidFill>
              <a:latin typeface="Arial"/>
              <a:ea typeface="Arial"/>
              <a:cs typeface="Arial"/>
              <a:sym typeface="Arial"/>
            </a:endParaRPr>
          </a:p>
        </p:txBody>
      </p:sp>
      <p:pic>
        <p:nvPicPr>
          <p:cNvPr id="151" name="Google Shape;151;p8"/>
          <p:cNvPicPr preferRelativeResize="0"/>
          <p:nvPr/>
        </p:nvPicPr>
        <p:blipFill rotWithShape="1">
          <a:blip r:embed="rId3">
            <a:alphaModFix/>
          </a:blip>
          <a:srcRect r="31875"/>
          <a:stretch/>
        </p:blipFill>
        <p:spPr>
          <a:xfrm>
            <a:off x="2265527" y="1151172"/>
            <a:ext cx="1093800" cy="1070400"/>
          </a:xfrm>
          <a:prstGeom prst="ellipse">
            <a:avLst/>
          </a:prstGeom>
          <a:noFill/>
          <a:ln>
            <a:noFill/>
          </a:ln>
        </p:spPr>
      </p:pic>
      <p:pic>
        <p:nvPicPr>
          <p:cNvPr id="152" name="Google Shape;152;p8"/>
          <p:cNvPicPr preferRelativeResize="0"/>
          <p:nvPr/>
        </p:nvPicPr>
        <p:blipFill rotWithShape="1">
          <a:blip r:embed="rId4">
            <a:alphaModFix/>
          </a:blip>
          <a:srcRect r="27839"/>
          <a:stretch/>
        </p:blipFill>
        <p:spPr>
          <a:xfrm>
            <a:off x="3959304" y="1152455"/>
            <a:ext cx="1157400" cy="1069200"/>
          </a:xfrm>
          <a:prstGeom prst="ellipse">
            <a:avLst/>
          </a:prstGeom>
          <a:noFill/>
          <a:ln>
            <a:noFill/>
          </a:ln>
        </p:spPr>
      </p:pic>
      <p:pic>
        <p:nvPicPr>
          <p:cNvPr id="153" name="Google Shape;153;p8"/>
          <p:cNvPicPr preferRelativeResize="0"/>
          <p:nvPr/>
        </p:nvPicPr>
        <p:blipFill rotWithShape="1">
          <a:blip r:embed="rId5">
            <a:alphaModFix/>
          </a:blip>
          <a:srcRect l="10873" t="43477"/>
          <a:stretch/>
        </p:blipFill>
        <p:spPr>
          <a:xfrm>
            <a:off x="5610184" y="1152455"/>
            <a:ext cx="1124100" cy="1069200"/>
          </a:xfrm>
          <a:prstGeom prst="ellipse">
            <a:avLst/>
          </a:prstGeom>
          <a:noFill/>
          <a:ln>
            <a:noFill/>
          </a:ln>
        </p:spPr>
      </p:pic>
      <p:pic>
        <p:nvPicPr>
          <p:cNvPr id="154" name="Google Shape;154;p8"/>
          <p:cNvPicPr preferRelativeResize="0"/>
          <p:nvPr/>
        </p:nvPicPr>
        <p:blipFill rotWithShape="1">
          <a:blip r:embed="rId6">
            <a:alphaModFix/>
          </a:blip>
          <a:srcRect l="19023" t="12941" r="20309" b="1740"/>
          <a:stretch/>
        </p:blipFill>
        <p:spPr>
          <a:xfrm>
            <a:off x="578985" y="1150291"/>
            <a:ext cx="1147800" cy="1069200"/>
          </a:xfrm>
          <a:prstGeom prst="ellipse">
            <a:avLst/>
          </a:prstGeom>
          <a:noFill/>
          <a:ln>
            <a:noFill/>
          </a:ln>
        </p:spPr>
      </p:pic>
      <p:pic>
        <p:nvPicPr>
          <p:cNvPr id="155" name="Google Shape;155;p8"/>
          <p:cNvPicPr preferRelativeResize="0"/>
          <p:nvPr/>
        </p:nvPicPr>
        <p:blipFill rotWithShape="1">
          <a:blip r:embed="rId7">
            <a:alphaModFix/>
          </a:blip>
          <a:srcRect l="19543" t="3888" r="32353" b="26545"/>
          <a:stretch/>
        </p:blipFill>
        <p:spPr>
          <a:xfrm>
            <a:off x="7289780" y="1150291"/>
            <a:ext cx="1110900" cy="1069200"/>
          </a:xfrm>
          <a:prstGeom prst="ellipse">
            <a:avLst/>
          </a:prstGeom>
          <a:noFill/>
          <a:ln>
            <a:noFill/>
          </a:ln>
        </p:spPr>
      </p:pic>
      <p:sp>
        <p:nvSpPr>
          <p:cNvPr id="156" name="Google Shape;156;p8"/>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g5f2925ecae_0_11"/>
          <p:cNvSpPr txBox="1">
            <a:spLocks noGrp="1"/>
          </p:cNvSpPr>
          <p:nvPr>
            <p:ph type="title"/>
          </p:nvPr>
        </p:nvSpPr>
        <p:spPr>
          <a:xfrm>
            <a:off x="320907" y="-77939"/>
            <a:ext cx="8502300" cy="8157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SzPts val="700"/>
              <a:buNone/>
            </a:pPr>
            <a:r>
              <a:rPr lang="en-US">
                <a:solidFill>
                  <a:srgbClr val="4E5B73"/>
                </a:solidFill>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1"/>
                  </a:ext>
                </a:extLst>
              </a:rPr>
              <a:t>Connecting </a:t>
            </a:r>
            <a:r>
              <a:rPr lang="en-US">
                <a:solidFill>
                  <a:srgbClr val="4E5B73"/>
                </a:solidFill>
              </a:rPr>
              <a:t>to Canada’s digital standards</a:t>
            </a:r>
            <a:endParaRPr>
              <a:solidFill>
                <a:srgbClr val="4E5B73"/>
              </a:solidFill>
            </a:endParaRPr>
          </a:p>
        </p:txBody>
      </p:sp>
      <p:sp>
        <p:nvSpPr>
          <p:cNvPr id="163" name="Google Shape;163;g5f2925ecae_0_11"/>
          <p:cNvSpPr txBox="1"/>
          <p:nvPr/>
        </p:nvSpPr>
        <p:spPr>
          <a:xfrm>
            <a:off x="254038" y="737761"/>
            <a:ext cx="8332063" cy="55652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Georgia"/>
                <a:ea typeface="Georgia"/>
                <a:cs typeface="Georgia"/>
                <a:sym typeface="Georgia"/>
              </a:rPr>
              <a:t>At the Digital Academy, we teach learners the mindsets, approaches and tools that will support a shift towards a more agile, open, and user-focused public service that aligns with the GC’s digital standards.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200"/>
              <a:buFont typeface="Arial"/>
              <a:buNone/>
            </a:pPr>
            <a:endParaRPr sz="1400" b="0" i="0" u="none" strike="noStrike" cap="none">
              <a:solidFill>
                <a:schemeClr val="dk1"/>
              </a:solidFill>
              <a:latin typeface="Georgia"/>
              <a:ea typeface="Georgia"/>
              <a:cs typeface="Georgia"/>
              <a:sym typeface="Georgia"/>
            </a:endParaRPr>
          </a:p>
        </p:txBody>
      </p:sp>
      <p:sp>
        <p:nvSpPr>
          <p:cNvPr id="164" name="Google Shape;164;g5f2925ecae_0_11"/>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a:t>6</a:t>
            </a:fld>
            <a:endParaRPr/>
          </a:p>
        </p:txBody>
      </p:sp>
      <p:grpSp>
        <p:nvGrpSpPr>
          <p:cNvPr id="165" name="Google Shape;165;g5f2925ecae_0_11"/>
          <p:cNvGrpSpPr/>
          <p:nvPr/>
        </p:nvGrpSpPr>
        <p:grpSpPr>
          <a:xfrm>
            <a:off x="1010714" y="1361140"/>
            <a:ext cx="6986587" cy="2933192"/>
            <a:chOff x="1010714" y="1361140"/>
            <a:chExt cx="6986587" cy="2933192"/>
          </a:xfrm>
        </p:grpSpPr>
        <p:pic>
          <p:nvPicPr>
            <p:cNvPr id="166" name="Google Shape;166;g5f2925ecae_0_11"/>
            <p:cNvPicPr preferRelativeResize="0"/>
            <p:nvPr/>
          </p:nvPicPr>
          <p:blipFill rotWithShape="1">
            <a:blip r:embed="rId3">
              <a:alphaModFix/>
            </a:blip>
            <a:srcRect l="27987" r="38805"/>
            <a:stretch/>
          </p:blipFill>
          <p:spPr>
            <a:xfrm>
              <a:off x="2362337" y="1408363"/>
              <a:ext cx="1153023" cy="1488088"/>
            </a:xfrm>
            <a:prstGeom prst="rect">
              <a:avLst/>
            </a:prstGeom>
            <a:noFill/>
            <a:ln>
              <a:noFill/>
            </a:ln>
          </p:spPr>
        </p:pic>
        <p:pic>
          <p:nvPicPr>
            <p:cNvPr id="167" name="Google Shape;167;g5f2925ecae_0_11"/>
            <p:cNvPicPr preferRelativeResize="0"/>
            <p:nvPr/>
          </p:nvPicPr>
          <p:blipFill rotWithShape="1">
            <a:blip r:embed="rId3">
              <a:alphaModFix/>
            </a:blip>
            <a:srcRect r="72013"/>
            <a:stretch/>
          </p:blipFill>
          <p:spPr>
            <a:xfrm>
              <a:off x="1068254" y="1407737"/>
              <a:ext cx="971762" cy="1488088"/>
            </a:xfrm>
            <a:prstGeom prst="rect">
              <a:avLst/>
            </a:prstGeom>
            <a:noFill/>
            <a:ln>
              <a:noFill/>
            </a:ln>
          </p:spPr>
        </p:pic>
        <p:pic>
          <p:nvPicPr>
            <p:cNvPr id="168" name="Google Shape;168;g5f2925ecae_0_11"/>
            <p:cNvPicPr preferRelativeResize="0"/>
            <p:nvPr/>
          </p:nvPicPr>
          <p:blipFill rotWithShape="1">
            <a:blip r:embed="rId3">
              <a:alphaModFix/>
            </a:blip>
            <a:srcRect l="61762" r="5599"/>
            <a:stretch/>
          </p:blipFill>
          <p:spPr>
            <a:xfrm>
              <a:off x="3902575" y="1407737"/>
              <a:ext cx="1133314" cy="1488089"/>
            </a:xfrm>
            <a:prstGeom prst="rect">
              <a:avLst/>
            </a:prstGeom>
            <a:noFill/>
            <a:ln>
              <a:noFill/>
            </a:ln>
          </p:spPr>
        </p:pic>
        <p:pic>
          <p:nvPicPr>
            <p:cNvPr id="169" name="Google Shape;169;g5f2925ecae_0_11"/>
            <p:cNvPicPr preferRelativeResize="0"/>
            <p:nvPr/>
          </p:nvPicPr>
          <p:blipFill rotWithShape="1">
            <a:blip r:embed="rId4">
              <a:alphaModFix/>
            </a:blip>
            <a:srcRect r="74339"/>
            <a:stretch/>
          </p:blipFill>
          <p:spPr>
            <a:xfrm>
              <a:off x="5336393" y="1365625"/>
              <a:ext cx="1094450" cy="1488089"/>
            </a:xfrm>
            <a:prstGeom prst="rect">
              <a:avLst/>
            </a:prstGeom>
            <a:noFill/>
            <a:ln>
              <a:noFill/>
            </a:ln>
          </p:spPr>
        </p:pic>
        <p:pic>
          <p:nvPicPr>
            <p:cNvPr id="170" name="Google Shape;170;g5f2925ecae_0_11"/>
            <p:cNvPicPr preferRelativeResize="0"/>
            <p:nvPr/>
          </p:nvPicPr>
          <p:blipFill rotWithShape="1">
            <a:blip r:embed="rId4">
              <a:alphaModFix/>
            </a:blip>
            <a:srcRect l="26398" r="50239"/>
            <a:stretch/>
          </p:blipFill>
          <p:spPr>
            <a:xfrm>
              <a:off x="6878399" y="1361140"/>
              <a:ext cx="1000245" cy="1493774"/>
            </a:xfrm>
            <a:prstGeom prst="rect">
              <a:avLst/>
            </a:prstGeom>
            <a:noFill/>
            <a:ln>
              <a:noFill/>
            </a:ln>
          </p:spPr>
        </p:pic>
        <p:pic>
          <p:nvPicPr>
            <p:cNvPr id="171" name="Google Shape;171;g5f2925ecae_0_11"/>
            <p:cNvPicPr preferRelativeResize="0"/>
            <p:nvPr/>
          </p:nvPicPr>
          <p:blipFill rotWithShape="1">
            <a:blip r:embed="rId4">
              <a:alphaModFix/>
            </a:blip>
            <a:srcRect l="50422" r="25333"/>
            <a:stretch/>
          </p:blipFill>
          <p:spPr>
            <a:xfrm>
              <a:off x="1010714" y="2816659"/>
              <a:ext cx="1026368" cy="1477047"/>
            </a:xfrm>
            <a:prstGeom prst="rect">
              <a:avLst/>
            </a:prstGeom>
            <a:noFill/>
            <a:ln>
              <a:noFill/>
            </a:ln>
          </p:spPr>
        </p:pic>
        <p:pic>
          <p:nvPicPr>
            <p:cNvPr id="172" name="Google Shape;172;g5f2925ecae_0_11"/>
            <p:cNvPicPr preferRelativeResize="0"/>
            <p:nvPr/>
          </p:nvPicPr>
          <p:blipFill rotWithShape="1">
            <a:blip r:embed="rId4">
              <a:alphaModFix/>
            </a:blip>
            <a:srcRect l="74446"/>
            <a:stretch/>
          </p:blipFill>
          <p:spPr>
            <a:xfrm>
              <a:off x="2430400" y="2817285"/>
              <a:ext cx="1081791" cy="1477047"/>
            </a:xfrm>
            <a:prstGeom prst="rect">
              <a:avLst/>
            </a:prstGeom>
            <a:noFill/>
            <a:ln>
              <a:noFill/>
            </a:ln>
          </p:spPr>
        </p:pic>
        <p:pic>
          <p:nvPicPr>
            <p:cNvPr id="173" name="Google Shape;173;g5f2925ecae_0_11"/>
            <p:cNvPicPr preferRelativeResize="0"/>
            <p:nvPr/>
          </p:nvPicPr>
          <p:blipFill rotWithShape="1">
            <a:blip r:embed="rId5">
              <a:alphaModFix/>
            </a:blip>
            <a:srcRect r="65138"/>
            <a:stretch/>
          </p:blipFill>
          <p:spPr>
            <a:xfrm>
              <a:off x="3804249" y="2852667"/>
              <a:ext cx="1231640" cy="1365808"/>
            </a:xfrm>
            <a:prstGeom prst="rect">
              <a:avLst/>
            </a:prstGeom>
            <a:noFill/>
            <a:ln>
              <a:noFill/>
            </a:ln>
          </p:spPr>
        </p:pic>
        <p:pic>
          <p:nvPicPr>
            <p:cNvPr id="174" name="Google Shape;174;g5f2925ecae_0_11"/>
            <p:cNvPicPr preferRelativeResize="0"/>
            <p:nvPr/>
          </p:nvPicPr>
          <p:blipFill rotWithShape="1">
            <a:blip r:embed="rId5">
              <a:alphaModFix/>
            </a:blip>
            <a:srcRect l="36448" r="34764"/>
            <a:stretch/>
          </p:blipFill>
          <p:spPr>
            <a:xfrm>
              <a:off x="5483445" y="2852667"/>
              <a:ext cx="1017037" cy="1365808"/>
            </a:xfrm>
            <a:prstGeom prst="rect">
              <a:avLst/>
            </a:prstGeom>
            <a:noFill/>
            <a:ln>
              <a:noFill/>
            </a:ln>
          </p:spPr>
        </p:pic>
        <p:pic>
          <p:nvPicPr>
            <p:cNvPr id="175" name="Google Shape;175;g5f2925ecae_0_11"/>
            <p:cNvPicPr preferRelativeResize="0"/>
            <p:nvPr/>
          </p:nvPicPr>
          <p:blipFill rotWithShape="1">
            <a:blip r:embed="rId5">
              <a:alphaModFix/>
            </a:blip>
            <a:srcRect l="64970"/>
            <a:stretch/>
          </p:blipFill>
          <p:spPr>
            <a:xfrm>
              <a:off x="6759741" y="2852667"/>
              <a:ext cx="1237560" cy="1365808"/>
            </a:xfrm>
            <a:prstGeom prst="rect">
              <a:avLst/>
            </a:prstGeom>
            <a:noFill/>
            <a:ln>
              <a:noFill/>
            </a:ln>
          </p:spPr>
        </p:pic>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6"/>
          <p:cNvSpPr txBox="1">
            <a:spLocks noGrp="1"/>
          </p:cNvSpPr>
          <p:nvPr>
            <p:ph type="title"/>
          </p:nvPr>
        </p:nvSpPr>
        <p:spPr>
          <a:xfrm>
            <a:off x="453182" y="921274"/>
            <a:ext cx="3414573" cy="549006"/>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1400"/>
              <a:buNone/>
            </a:pPr>
            <a:r>
              <a:rPr lang="en-US"/>
              <a:t>A model for success</a:t>
            </a:r>
            <a:endParaRPr/>
          </a:p>
        </p:txBody>
      </p:sp>
      <p:sp>
        <p:nvSpPr>
          <p:cNvPr id="181" name="Google Shape;181;p26"/>
          <p:cNvSpPr/>
          <p:nvPr/>
        </p:nvSpPr>
        <p:spPr>
          <a:xfrm>
            <a:off x="451200" y="1693475"/>
            <a:ext cx="3414600" cy="2446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Georgia"/>
                <a:ea typeface="Georgia"/>
                <a:cs typeface="Georgia"/>
                <a:sym typeface="Georgia"/>
              </a:rPr>
              <a:t>At the Digital Academy, we’re working on how best to answer the questions: </a:t>
            </a:r>
            <a:endParaRPr sz="1400" b="0" i="0" u="none" strike="noStrike" cap="none">
              <a:solidFill>
                <a:schemeClr val="dk1"/>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600"/>
              <a:buFont typeface="Arial"/>
              <a:buNone/>
            </a:pPr>
            <a:endParaRPr sz="600" b="0" i="0" u="none" strike="noStrike" cap="none">
              <a:solidFill>
                <a:schemeClr val="dk1"/>
              </a:solidFill>
              <a:latin typeface="Georgia"/>
              <a:ea typeface="Georgia"/>
              <a:cs typeface="Georgia"/>
              <a:sym typeface="Georgia"/>
            </a:endParaRPr>
          </a:p>
          <a:p>
            <a:pPr marL="285750" marR="0" lvl="0" indent="-285750" algn="l" rtl="0">
              <a:lnSpc>
                <a:spcPct val="100000"/>
              </a:lnSpc>
              <a:spcBef>
                <a:spcPts val="0"/>
              </a:spcBef>
              <a:spcAft>
                <a:spcPts val="0"/>
              </a:spcAft>
              <a:buClr>
                <a:srgbClr val="000000"/>
              </a:buClr>
              <a:buSzPts val="1200"/>
              <a:buFont typeface="Arial"/>
              <a:buChar char="•"/>
            </a:pPr>
            <a:r>
              <a:rPr lang="en-US" sz="1400" b="0" i="1" u="none" strike="noStrike" cap="none">
                <a:solidFill>
                  <a:schemeClr val="dk1"/>
                </a:solidFill>
                <a:latin typeface="Georgia"/>
                <a:ea typeface="Georgia"/>
                <a:cs typeface="Georgia"/>
                <a:sym typeface="Georgia"/>
              </a:rPr>
              <a:t>Will our learning help people do their jobs? </a:t>
            </a:r>
            <a:endParaRPr sz="1400" b="0" i="1" u="none" strike="noStrike" cap="none">
              <a:solidFill>
                <a:schemeClr val="dk1"/>
              </a:solidFill>
              <a:latin typeface="Georgia"/>
              <a:ea typeface="Georgia"/>
              <a:cs typeface="Georgia"/>
              <a:sym typeface="Georgia"/>
            </a:endParaRPr>
          </a:p>
          <a:p>
            <a:pPr marL="285750" marR="0" lvl="0" indent="-209550" algn="l" rtl="0">
              <a:lnSpc>
                <a:spcPct val="100000"/>
              </a:lnSpc>
              <a:spcBef>
                <a:spcPts val="0"/>
              </a:spcBef>
              <a:spcAft>
                <a:spcPts val="0"/>
              </a:spcAft>
              <a:buClr>
                <a:srgbClr val="000000"/>
              </a:buClr>
              <a:buSzPts val="1200"/>
              <a:buFont typeface="Arial"/>
              <a:buNone/>
            </a:pPr>
            <a:endParaRPr sz="600" b="0" i="1" u="none" strike="noStrike" cap="none">
              <a:solidFill>
                <a:schemeClr val="dk1"/>
              </a:solidFill>
              <a:latin typeface="Georgia"/>
              <a:ea typeface="Georgia"/>
              <a:cs typeface="Georgia"/>
              <a:sym typeface="Georgia"/>
            </a:endParaRPr>
          </a:p>
          <a:p>
            <a:pPr marL="285750" marR="0" lvl="0" indent="-285750" algn="l" rtl="0">
              <a:lnSpc>
                <a:spcPct val="100000"/>
              </a:lnSpc>
              <a:spcBef>
                <a:spcPts val="0"/>
              </a:spcBef>
              <a:spcAft>
                <a:spcPts val="0"/>
              </a:spcAft>
              <a:buClr>
                <a:srgbClr val="000000"/>
              </a:buClr>
              <a:buSzPts val="1200"/>
              <a:buFont typeface="Arial"/>
              <a:buChar char="•"/>
            </a:pPr>
            <a:r>
              <a:rPr lang="en-US" sz="1400" b="0" i="1" u="none" strike="noStrike" cap="none">
                <a:solidFill>
                  <a:schemeClr val="dk1"/>
                </a:solidFill>
                <a:latin typeface="Georgia"/>
                <a:ea typeface="Georgia"/>
                <a:cs typeface="Georgia"/>
                <a:sym typeface="Georgia"/>
              </a:rPr>
              <a:t>Will our learning products help the right people, and enough of them?</a:t>
            </a:r>
            <a:endParaRPr sz="1400" b="0" i="0" u="none" strike="noStrike" cap="none">
              <a:solidFill>
                <a:srgbClr val="000000"/>
              </a:solidFill>
              <a:latin typeface="Arial"/>
              <a:ea typeface="Arial"/>
              <a:cs typeface="Arial"/>
              <a:sym typeface="Arial"/>
            </a:endParaRPr>
          </a:p>
          <a:p>
            <a:pPr marL="285750" marR="0" lvl="0" indent="-209550" algn="l" rtl="0">
              <a:lnSpc>
                <a:spcPct val="100000"/>
              </a:lnSpc>
              <a:spcBef>
                <a:spcPts val="0"/>
              </a:spcBef>
              <a:spcAft>
                <a:spcPts val="0"/>
              </a:spcAft>
              <a:buClr>
                <a:srgbClr val="000000"/>
              </a:buClr>
              <a:buSzPts val="1200"/>
              <a:buFont typeface="Arial"/>
              <a:buNone/>
            </a:pPr>
            <a:endParaRPr sz="1200" b="0" i="1" u="none" strike="noStrike" cap="none">
              <a:solidFill>
                <a:schemeClr val="dk1"/>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Georgia"/>
                <a:ea typeface="Georgia"/>
                <a:cs typeface="Georgia"/>
                <a:sym typeface="Georgia"/>
              </a:rPr>
              <a:t>The answer is a three pronged model that helps focus on individual, organizational, and systemic change.</a:t>
            </a:r>
            <a:endParaRPr sz="1400" b="0" i="0" u="none" strike="noStrike" cap="none">
              <a:solidFill>
                <a:schemeClr val="dk1"/>
              </a:solidFill>
              <a:latin typeface="Georgia"/>
              <a:ea typeface="Georgia"/>
              <a:cs typeface="Georgia"/>
              <a:sym typeface="Georgia"/>
            </a:endParaRPr>
          </a:p>
        </p:txBody>
      </p:sp>
      <p:cxnSp>
        <p:nvCxnSpPr>
          <p:cNvPr id="182" name="Google Shape;182;p26"/>
          <p:cNvCxnSpPr/>
          <p:nvPr/>
        </p:nvCxnSpPr>
        <p:spPr>
          <a:xfrm rot="10800000">
            <a:off x="3461657" y="1470280"/>
            <a:ext cx="4097570" cy="113858"/>
          </a:xfrm>
          <a:prstGeom prst="straightConnector1">
            <a:avLst/>
          </a:prstGeom>
          <a:noFill/>
          <a:ln w="9525" cap="flat" cmpd="sng">
            <a:solidFill>
              <a:schemeClr val="lt1"/>
            </a:solidFill>
            <a:prstDash val="solid"/>
            <a:round/>
            <a:headEnd type="none" w="sm" len="sm"/>
            <a:tailEnd type="none" w="sm" len="sm"/>
          </a:ln>
        </p:spPr>
      </p:cxnSp>
      <p:grpSp>
        <p:nvGrpSpPr>
          <p:cNvPr id="183" name="Google Shape;183;p26"/>
          <p:cNvGrpSpPr/>
          <p:nvPr/>
        </p:nvGrpSpPr>
        <p:grpSpPr>
          <a:xfrm>
            <a:off x="4154556" y="788836"/>
            <a:ext cx="5072622" cy="3256314"/>
            <a:chOff x="1335310" y="1511482"/>
            <a:chExt cx="5867553" cy="3644431"/>
          </a:xfrm>
        </p:grpSpPr>
        <p:sp>
          <p:nvSpPr>
            <p:cNvPr id="184" name="Google Shape;184;p26"/>
            <p:cNvSpPr txBox="1"/>
            <p:nvPr/>
          </p:nvSpPr>
          <p:spPr>
            <a:xfrm>
              <a:off x="3473620" y="4134460"/>
              <a:ext cx="3429000" cy="37886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Georgia"/>
                  <a:ea typeface="Georgia"/>
                  <a:cs typeface="Georgia"/>
                  <a:sym typeface="Georgia"/>
                </a:rPr>
                <a:t>How to lead in a digital age</a:t>
              </a:r>
              <a:endParaRPr sz="1600" b="0" i="0" u="none" strike="noStrike" cap="none">
                <a:solidFill>
                  <a:schemeClr val="dk1"/>
                </a:solidFill>
                <a:latin typeface="Georgia"/>
                <a:ea typeface="Georgia"/>
                <a:cs typeface="Georgia"/>
                <a:sym typeface="Georgia"/>
              </a:endParaRPr>
            </a:p>
          </p:txBody>
        </p:sp>
        <p:sp>
          <p:nvSpPr>
            <p:cNvPr id="185" name="Google Shape;185;p26"/>
            <p:cNvSpPr txBox="1"/>
            <p:nvPr/>
          </p:nvSpPr>
          <p:spPr>
            <a:xfrm>
              <a:off x="3473620" y="3038744"/>
              <a:ext cx="3729243" cy="65442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Georgia"/>
                  <a:ea typeface="Georgia"/>
                  <a:cs typeface="Georgia"/>
                  <a:sym typeface="Georgia"/>
                </a:rPr>
                <a:t>Applied digital mindsets and skills for practitioners</a:t>
              </a:r>
              <a:endParaRPr sz="1600" b="0" i="0" u="none" strike="noStrike" cap="none">
                <a:solidFill>
                  <a:schemeClr val="dk1"/>
                </a:solidFill>
                <a:latin typeface="Georgia"/>
                <a:ea typeface="Georgia"/>
                <a:cs typeface="Georgia"/>
                <a:sym typeface="Georgia"/>
              </a:endParaRPr>
            </a:p>
          </p:txBody>
        </p:sp>
        <p:sp>
          <p:nvSpPr>
            <p:cNvPr id="186" name="Google Shape;186;p26"/>
            <p:cNvSpPr txBox="1"/>
            <p:nvPr/>
          </p:nvSpPr>
          <p:spPr>
            <a:xfrm>
              <a:off x="3477814" y="1881789"/>
              <a:ext cx="3315730" cy="65442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Georgia"/>
                  <a:ea typeface="Georgia"/>
                  <a:cs typeface="Georgia"/>
                  <a:sym typeface="Georgia"/>
                </a:rPr>
                <a:t>Creating a foundation for all public servants</a:t>
              </a:r>
              <a:endParaRPr sz="1600" b="0" i="0" u="none" strike="noStrike" cap="none">
                <a:solidFill>
                  <a:schemeClr val="dk1"/>
                </a:solidFill>
                <a:latin typeface="Georgia"/>
                <a:ea typeface="Georgia"/>
                <a:cs typeface="Georgia"/>
                <a:sym typeface="Georgia"/>
              </a:endParaRPr>
            </a:p>
          </p:txBody>
        </p:sp>
        <p:sp>
          <p:nvSpPr>
            <p:cNvPr id="187" name="Google Shape;187;p26"/>
            <p:cNvSpPr/>
            <p:nvPr/>
          </p:nvSpPr>
          <p:spPr>
            <a:xfrm rot="5400000">
              <a:off x="1978305" y="1561282"/>
              <a:ext cx="1395000" cy="1295400"/>
            </a:xfrm>
            <a:prstGeom prst="hexagon">
              <a:avLst>
                <a:gd name="adj" fmla="val 25000"/>
                <a:gd name="vf" fmla="val 115470"/>
              </a:avLst>
            </a:prstGeom>
            <a:solidFill>
              <a:schemeClr val="accent2"/>
            </a:solidFill>
            <a:ln w="25400" cap="flat" cmpd="sng">
              <a:solidFill>
                <a:srgbClr val="38425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88" name="Google Shape;188;p26"/>
            <p:cNvSpPr/>
            <p:nvPr/>
          </p:nvSpPr>
          <p:spPr>
            <a:xfrm rot="5400000">
              <a:off x="1285487" y="2683591"/>
              <a:ext cx="1395047" cy="1295401"/>
            </a:xfrm>
            <a:prstGeom prst="hexagon">
              <a:avLst>
                <a:gd name="adj" fmla="val 25000"/>
                <a:gd name="vf" fmla="val 115470"/>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89" name="Google Shape;189;p26"/>
            <p:cNvSpPr/>
            <p:nvPr/>
          </p:nvSpPr>
          <p:spPr>
            <a:xfrm rot="5400000">
              <a:off x="1949473" y="3810713"/>
              <a:ext cx="1395000" cy="1295400"/>
            </a:xfrm>
            <a:prstGeom prst="hexagon">
              <a:avLst>
                <a:gd name="adj" fmla="val 25000"/>
                <a:gd name="vf" fmla="val 115470"/>
              </a:avLst>
            </a:prstGeom>
            <a:solidFill>
              <a:schemeClr val="accent3"/>
            </a:solidFill>
            <a:ln w="25400" cap="flat" cmpd="sng">
              <a:solidFill>
                <a:srgbClr val="9F585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90" name="Google Shape;190;p26"/>
            <p:cNvSpPr txBox="1"/>
            <p:nvPr/>
          </p:nvSpPr>
          <p:spPr>
            <a:xfrm>
              <a:off x="2333887" y="1760910"/>
              <a:ext cx="497400"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en-US" sz="4800" b="0" i="0" u="none" strike="noStrike" cap="none">
                  <a:solidFill>
                    <a:schemeClr val="lt1"/>
                  </a:solidFill>
                  <a:latin typeface="Arial"/>
                  <a:ea typeface="Arial"/>
                  <a:cs typeface="Arial"/>
                  <a:sym typeface="Arial"/>
                </a:rPr>
                <a:t>1</a:t>
              </a:r>
              <a:endParaRPr sz="4800" b="0" i="0" u="none" strike="noStrike" cap="none">
                <a:solidFill>
                  <a:schemeClr val="lt1"/>
                </a:solidFill>
                <a:latin typeface="Arial"/>
                <a:ea typeface="Arial"/>
                <a:cs typeface="Arial"/>
                <a:sym typeface="Arial"/>
              </a:endParaRPr>
            </a:p>
          </p:txBody>
        </p:sp>
        <p:sp>
          <p:nvSpPr>
            <p:cNvPr id="191" name="Google Shape;191;p26"/>
            <p:cNvSpPr txBox="1"/>
            <p:nvPr/>
          </p:nvSpPr>
          <p:spPr>
            <a:xfrm>
              <a:off x="1688519" y="2862169"/>
              <a:ext cx="497400"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en-US" sz="4800" b="0" i="0" u="none" strike="noStrike" cap="none">
                  <a:solidFill>
                    <a:schemeClr val="lt1"/>
                  </a:solidFill>
                  <a:latin typeface="Arial"/>
                  <a:ea typeface="Arial"/>
                  <a:cs typeface="Arial"/>
                  <a:sym typeface="Arial"/>
                </a:rPr>
                <a:t>2</a:t>
              </a:r>
              <a:endParaRPr sz="4800" b="0" i="0" u="none" strike="noStrike" cap="none">
                <a:solidFill>
                  <a:schemeClr val="lt1"/>
                </a:solidFill>
                <a:latin typeface="Arial"/>
                <a:ea typeface="Arial"/>
                <a:cs typeface="Arial"/>
                <a:sym typeface="Arial"/>
              </a:endParaRPr>
            </a:p>
          </p:txBody>
        </p:sp>
        <p:sp>
          <p:nvSpPr>
            <p:cNvPr id="192" name="Google Shape;192;p26"/>
            <p:cNvSpPr txBox="1"/>
            <p:nvPr/>
          </p:nvSpPr>
          <p:spPr>
            <a:xfrm>
              <a:off x="2333887" y="4042923"/>
              <a:ext cx="497400"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en-US" sz="4800" b="0" i="0" u="none" strike="noStrike" cap="none">
                  <a:solidFill>
                    <a:schemeClr val="lt1"/>
                  </a:solidFill>
                  <a:latin typeface="Arial"/>
                  <a:ea typeface="Arial"/>
                  <a:cs typeface="Arial"/>
                  <a:sym typeface="Arial"/>
                </a:rPr>
                <a:t>3</a:t>
              </a:r>
              <a:endParaRPr sz="4800" b="0" i="0" u="none" strike="noStrike" cap="none">
                <a:solidFill>
                  <a:schemeClr val="lt1"/>
                </a:solidFill>
                <a:latin typeface="Arial"/>
                <a:ea typeface="Arial"/>
                <a:cs typeface="Arial"/>
                <a:sym typeface="Arial"/>
              </a:endParaRPr>
            </a:p>
          </p:txBody>
        </p:sp>
      </p:grpSp>
      <p:sp>
        <p:nvSpPr>
          <p:cNvPr id="193" name="Google Shape;193;p26"/>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1"/>
          <p:cNvSpPr txBox="1">
            <a:spLocks noGrp="1"/>
          </p:cNvSpPr>
          <p:nvPr>
            <p:ph type="title"/>
          </p:nvPr>
        </p:nvSpPr>
        <p:spPr>
          <a:xfrm>
            <a:off x="1098497" y="283213"/>
            <a:ext cx="8479444" cy="497711"/>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1400"/>
              <a:buNone/>
            </a:pPr>
            <a:r>
              <a:rPr lang="en-US"/>
              <a:t>Creating a foundation for all public servants</a:t>
            </a:r>
            <a:endParaRPr/>
          </a:p>
        </p:txBody>
      </p:sp>
      <p:sp>
        <p:nvSpPr>
          <p:cNvPr id="199" name="Google Shape;199;p31"/>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a:t>8</a:t>
            </a:fld>
            <a:endParaRPr/>
          </a:p>
        </p:txBody>
      </p:sp>
      <p:sp>
        <p:nvSpPr>
          <p:cNvPr id="200" name="Google Shape;200;p31"/>
          <p:cNvSpPr/>
          <p:nvPr/>
        </p:nvSpPr>
        <p:spPr>
          <a:xfrm rot="5400000">
            <a:off x="216083" y="247781"/>
            <a:ext cx="645268" cy="624756"/>
          </a:xfrm>
          <a:prstGeom prst="hexagon">
            <a:avLst>
              <a:gd name="adj" fmla="val 25000"/>
              <a:gd name="vf" fmla="val 115470"/>
            </a:avLst>
          </a:prstGeom>
          <a:solidFill>
            <a:schemeClr val="accent2"/>
          </a:solidFill>
          <a:ln w="25400" cap="flat" cmpd="sng">
            <a:solidFill>
              <a:srgbClr val="38425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400" b="0" i="0" u="none" strike="noStrike" cap="none">
              <a:solidFill>
                <a:schemeClr val="lt1"/>
              </a:solidFill>
              <a:latin typeface="Arial"/>
              <a:ea typeface="Arial"/>
              <a:cs typeface="Arial"/>
              <a:sym typeface="Arial"/>
            </a:endParaRPr>
          </a:p>
        </p:txBody>
      </p:sp>
      <p:sp>
        <p:nvSpPr>
          <p:cNvPr id="201" name="Google Shape;201;p31"/>
          <p:cNvSpPr txBox="1"/>
          <p:nvPr/>
        </p:nvSpPr>
        <p:spPr>
          <a:xfrm>
            <a:off x="319898" y="233695"/>
            <a:ext cx="324569"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en-US" sz="3600" b="0" i="0" u="none" strike="noStrike" cap="none">
                <a:solidFill>
                  <a:schemeClr val="lt1"/>
                </a:solidFill>
                <a:latin typeface="Arial"/>
                <a:ea typeface="Arial"/>
                <a:cs typeface="Arial"/>
                <a:sym typeface="Arial"/>
              </a:rPr>
              <a:t>1</a:t>
            </a:r>
            <a:endParaRPr sz="3600" b="0" i="0" u="none" strike="noStrike" cap="none">
              <a:solidFill>
                <a:schemeClr val="lt1"/>
              </a:solidFill>
              <a:latin typeface="Arial"/>
              <a:ea typeface="Arial"/>
              <a:cs typeface="Arial"/>
              <a:sym typeface="Arial"/>
            </a:endParaRPr>
          </a:p>
        </p:txBody>
      </p:sp>
      <p:cxnSp>
        <p:nvCxnSpPr>
          <p:cNvPr id="202" name="Google Shape;202;p31"/>
          <p:cNvCxnSpPr/>
          <p:nvPr/>
        </p:nvCxnSpPr>
        <p:spPr>
          <a:xfrm rot="10800000">
            <a:off x="5974544" y="1524981"/>
            <a:ext cx="3105000" cy="0"/>
          </a:xfrm>
          <a:prstGeom prst="straightConnector1">
            <a:avLst/>
          </a:prstGeom>
          <a:noFill/>
          <a:ln w="9525" cap="flat" cmpd="sng">
            <a:solidFill>
              <a:schemeClr val="lt1"/>
            </a:solidFill>
            <a:prstDash val="solid"/>
            <a:round/>
            <a:headEnd type="none" w="sm" len="sm"/>
            <a:tailEnd type="none" w="sm" len="sm"/>
          </a:ln>
        </p:spPr>
      </p:cxnSp>
      <p:cxnSp>
        <p:nvCxnSpPr>
          <p:cNvPr id="203" name="Google Shape;203;p31"/>
          <p:cNvCxnSpPr/>
          <p:nvPr/>
        </p:nvCxnSpPr>
        <p:spPr>
          <a:xfrm rot="10800000">
            <a:off x="5900708" y="2639549"/>
            <a:ext cx="3105000" cy="0"/>
          </a:xfrm>
          <a:prstGeom prst="straightConnector1">
            <a:avLst/>
          </a:prstGeom>
          <a:noFill/>
          <a:ln w="9525" cap="flat" cmpd="sng">
            <a:solidFill>
              <a:schemeClr val="lt1"/>
            </a:solidFill>
            <a:prstDash val="solid"/>
            <a:round/>
            <a:headEnd type="none" w="sm" len="sm"/>
            <a:tailEnd type="none" w="sm" len="sm"/>
          </a:ln>
        </p:spPr>
      </p:cxnSp>
      <p:sp>
        <p:nvSpPr>
          <p:cNvPr id="204" name="Google Shape;204;p31"/>
          <p:cNvSpPr txBox="1"/>
          <p:nvPr/>
        </p:nvSpPr>
        <p:spPr>
          <a:xfrm>
            <a:off x="609342" y="1289329"/>
            <a:ext cx="1329000" cy="461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400"/>
              <a:buFont typeface="Arial"/>
              <a:buNone/>
            </a:pPr>
            <a:r>
              <a:rPr lang="en-US" sz="1400" b="1" i="0" u="none" strike="noStrike" cap="none">
                <a:solidFill>
                  <a:srgbClr val="DA797A"/>
                </a:solidFill>
                <a:latin typeface="Georgia"/>
                <a:ea typeface="Georgia"/>
                <a:cs typeface="Georgia"/>
                <a:sym typeface="Georgia"/>
              </a:rPr>
              <a:t>Busrides.ca</a:t>
            </a:r>
            <a:endParaRPr sz="1400" b="1" i="0" u="none" strike="noStrike" cap="none">
              <a:solidFill>
                <a:srgbClr val="DA797A"/>
              </a:solidFill>
              <a:latin typeface="Arial"/>
              <a:ea typeface="Arial"/>
              <a:cs typeface="Arial"/>
              <a:sym typeface="Arial"/>
            </a:endParaRPr>
          </a:p>
        </p:txBody>
      </p:sp>
      <p:sp>
        <p:nvSpPr>
          <p:cNvPr id="205" name="Google Shape;205;p31"/>
          <p:cNvSpPr txBox="1"/>
          <p:nvPr/>
        </p:nvSpPr>
        <p:spPr>
          <a:xfrm>
            <a:off x="3360442" y="1363181"/>
            <a:ext cx="2298300" cy="369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accent3"/>
                </a:solidFill>
                <a:latin typeface="Georgia"/>
                <a:ea typeface="Georgia"/>
                <a:cs typeface="Georgia"/>
                <a:sym typeface="Georgia"/>
              </a:rPr>
              <a:t>Digital Open Learning</a:t>
            </a:r>
            <a:endParaRPr sz="1400" b="1" i="0" u="none" strike="noStrike" cap="none">
              <a:solidFill>
                <a:schemeClr val="accent3"/>
              </a:solidFill>
              <a:latin typeface="Georgia"/>
              <a:ea typeface="Georgia"/>
              <a:cs typeface="Georgia"/>
              <a:sym typeface="Georgia"/>
            </a:endParaRPr>
          </a:p>
        </p:txBody>
      </p:sp>
      <p:sp>
        <p:nvSpPr>
          <p:cNvPr id="206" name="Google Shape;206;p31"/>
          <p:cNvSpPr txBox="1"/>
          <p:nvPr/>
        </p:nvSpPr>
        <p:spPr>
          <a:xfrm>
            <a:off x="3360450" y="2830622"/>
            <a:ext cx="1903200" cy="369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400"/>
              <a:buFont typeface="Arial"/>
              <a:buNone/>
            </a:pPr>
            <a:r>
              <a:rPr lang="en-US" b="1">
                <a:solidFill>
                  <a:srgbClr val="DA797A"/>
                </a:solidFill>
                <a:latin typeface="Georgia"/>
                <a:ea typeface="Georgia"/>
                <a:cs typeface="Georgia"/>
                <a:sym typeface="Georgia"/>
              </a:rPr>
              <a:t>Di</a:t>
            </a:r>
            <a:r>
              <a:rPr lang="en-US" sz="1400" b="1" i="0" u="none" strike="noStrike" cap="none">
                <a:solidFill>
                  <a:srgbClr val="DA797A"/>
                </a:solidFill>
                <a:latin typeface="Georgia"/>
                <a:ea typeface="Georgia"/>
                <a:cs typeface="Georgia"/>
                <a:sym typeface="Georgia"/>
              </a:rPr>
              <a:t>scover Digital</a:t>
            </a:r>
            <a:endParaRPr sz="1400" b="1" i="0" u="none" strike="noStrike" cap="none">
              <a:solidFill>
                <a:srgbClr val="DA797A"/>
              </a:solidFill>
              <a:latin typeface="Arial"/>
              <a:ea typeface="Arial"/>
              <a:cs typeface="Arial"/>
              <a:sym typeface="Arial"/>
            </a:endParaRPr>
          </a:p>
        </p:txBody>
      </p:sp>
      <p:sp>
        <p:nvSpPr>
          <p:cNvPr id="207" name="Google Shape;207;p31"/>
          <p:cNvSpPr txBox="1"/>
          <p:nvPr/>
        </p:nvSpPr>
        <p:spPr>
          <a:xfrm>
            <a:off x="644467" y="2830631"/>
            <a:ext cx="1753200" cy="511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400"/>
              <a:buFont typeface="Arial"/>
              <a:buNone/>
            </a:pPr>
            <a:r>
              <a:rPr lang="en-US" sz="1400" b="1" i="0" u="none" strike="noStrike" cap="none">
                <a:solidFill>
                  <a:srgbClr val="DA797A"/>
                </a:solidFill>
                <a:latin typeface="Georgia"/>
                <a:ea typeface="Georgia"/>
                <a:cs typeface="Georgia"/>
                <a:sym typeface="Georgia"/>
              </a:rPr>
              <a:t>Digital Playbook</a:t>
            </a:r>
            <a:endParaRPr sz="1400" b="1" i="0" u="none" strike="noStrike" cap="none">
              <a:solidFill>
                <a:srgbClr val="DA797A"/>
              </a:solidFill>
              <a:latin typeface="Arial"/>
              <a:ea typeface="Arial"/>
              <a:cs typeface="Arial"/>
              <a:sym typeface="Arial"/>
            </a:endParaRPr>
          </a:p>
        </p:txBody>
      </p:sp>
      <p:sp>
        <p:nvSpPr>
          <p:cNvPr id="208" name="Google Shape;208;p31"/>
          <p:cNvSpPr txBox="1"/>
          <p:nvPr/>
        </p:nvSpPr>
        <p:spPr>
          <a:xfrm>
            <a:off x="609342" y="1597331"/>
            <a:ext cx="2042100" cy="697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200"/>
              <a:buFont typeface="Arial"/>
              <a:buNone/>
            </a:pPr>
            <a:r>
              <a:rPr lang="en-US" sz="1200" b="0" i="0" u="none" strike="noStrike" cap="none">
                <a:solidFill>
                  <a:schemeClr val="dk1"/>
                </a:solidFill>
                <a:latin typeface="Georgia"/>
                <a:ea typeface="Georgia"/>
                <a:cs typeface="Georgia"/>
                <a:sym typeface="Georgia"/>
              </a:rPr>
              <a:t>Short, consumable episodes responding to government priorities</a:t>
            </a:r>
            <a:endParaRPr sz="1200" b="0" i="0" u="none" strike="noStrike" cap="none">
              <a:solidFill>
                <a:schemeClr val="dk1"/>
              </a:solidFill>
              <a:latin typeface="Arial"/>
              <a:ea typeface="Arial"/>
              <a:cs typeface="Arial"/>
              <a:sym typeface="Arial"/>
            </a:endParaRPr>
          </a:p>
        </p:txBody>
      </p:sp>
      <p:sp>
        <p:nvSpPr>
          <p:cNvPr id="209" name="Google Shape;209;p31"/>
          <p:cNvSpPr txBox="1"/>
          <p:nvPr/>
        </p:nvSpPr>
        <p:spPr>
          <a:xfrm>
            <a:off x="3360442" y="1601193"/>
            <a:ext cx="2704200" cy="745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200"/>
              <a:buFont typeface="Arial"/>
              <a:buNone/>
            </a:pPr>
            <a:r>
              <a:rPr lang="en-US" sz="1200" b="0" i="0" u="none" strike="noStrike" cap="none">
                <a:solidFill>
                  <a:schemeClr val="dk1"/>
                </a:solidFill>
                <a:latin typeface="Georgia"/>
                <a:ea typeface="Georgia"/>
                <a:cs typeface="Georgia"/>
                <a:sym typeface="Georgia"/>
              </a:rPr>
              <a:t>Structured learning pathways curating the best of the public, private, and social sector knowledge</a:t>
            </a:r>
            <a:endParaRPr sz="1200" b="0" i="0" u="none" strike="noStrike" cap="none">
              <a:solidFill>
                <a:schemeClr val="dk1"/>
              </a:solidFill>
              <a:latin typeface="Arial"/>
              <a:ea typeface="Arial"/>
              <a:cs typeface="Arial"/>
              <a:sym typeface="Arial"/>
            </a:endParaRPr>
          </a:p>
        </p:txBody>
      </p:sp>
      <p:sp>
        <p:nvSpPr>
          <p:cNvPr id="210" name="Google Shape;210;p31"/>
          <p:cNvSpPr txBox="1"/>
          <p:nvPr/>
        </p:nvSpPr>
        <p:spPr>
          <a:xfrm>
            <a:off x="3355955" y="3176593"/>
            <a:ext cx="3004500" cy="924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200"/>
              <a:buFont typeface="Arial"/>
              <a:buNone/>
            </a:pPr>
            <a:r>
              <a:rPr lang="en-US" sz="1200" b="0" i="0" u="none" strike="noStrike" cap="none">
                <a:solidFill>
                  <a:schemeClr val="dk1"/>
                </a:solidFill>
                <a:latin typeface="Georgia"/>
                <a:ea typeface="Georgia"/>
                <a:cs typeface="Georgia"/>
                <a:sym typeface="Georgia"/>
              </a:rPr>
              <a:t>One day in-person course offering an introduction to digital, available across the country</a:t>
            </a:r>
            <a:endParaRPr sz="1200" b="0" i="0" u="none" strike="noStrike" cap="none">
              <a:solidFill>
                <a:schemeClr val="dk1"/>
              </a:solidFill>
              <a:latin typeface="Arial"/>
              <a:ea typeface="Arial"/>
              <a:cs typeface="Arial"/>
              <a:sym typeface="Arial"/>
            </a:endParaRPr>
          </a:p>
        </p:txBody>
      </p:sp>
      <p:sp>
        <p:nvSpPr>
          <p:cNvPr id="211" name="Google Shape;211;p31"/>
          <p:cNvSpPr txBox="1"/>
          <p:nvPr/>
        </p:nvSpPr>
        <p:spPr>
          <a:xfrm>
            <a:off x="6773642" y="2309068"/>
            <a:ext cx="1600500" cy="1117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200"/>
              <a:buFont typeface="Arial"/>
              <a:buNone/>
            </a:pPr>
            <a:r>
              <a:rPr lang="en-US" sz="1200" b="0" i="0" u="none" strike="noStrike" cap="none">
                <a:solidFill>
                  <a:schemeClr val="dk1"/>
                </a:solidFill>
                <a:latin typeface="Georgia"/>
                <a:ea typeface="Georgia"/>
                <a:cs typeface="Georgia"/>
                <a:sym typeface="Georgia"/>
              </a:rPr>
              <a:t>Regular in-person and webcast events covering the spectrum of digital: </a:t>
            </a:r>
            <a:r>
              <a:rPr lang="en-US" sz="1200" b="0" i="0" u="sng" strike="noStrike" cap="none">
                <a:solidFill>
                  <a:schemeClr val="accent2"/>
                </a:solidFill>
                <a:latin typeface="Georgia"/>
                <a:ea typeface="Georgia"/>
                <a:cs typeface="Georgia"/>
                <a:sym typeface="Georgia"/>
                <a:hlinkClick r:id="rId3"/>
              </a:rPr>
              <a:t>upcoming events list </a:t>
            </a:r>
            <a:endParaRPr sz="1200" b="0" i="0" u="none" strike="noStrike" cap="none">
              <a:solidFill>
                <a:schemeClr val="dk1"/>
              </a:solidFill>
              <a:latin typeface="Georgia"/>
              <a:ea typeface="Georgia"/>
              <a:cs typeface="Georgia"/>
              <a:sym typeface="Georgia"/>
            </a:endParaRPr>
          </a:p>
        </p:txBody>
      </p:sp>
      <p:sp>
        <p:nvSpPr>
          <p:cNvPr id="212" name="Google Shape;212;p31"/>
          <p:cNvSpPr txBox="1"/>
          <p:nvPr/>
        </p:nvSpPr>
        <p:spPr>
          <a:xfrm>
            <a:off x="6773642" y="1852218"/>
            <a:ext cx="1376700" cy="511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rgbClr val="DA797A"/>
                </a:solidFill>
                <a:latin typeface="Georgia"/>
                <a:ea typeface="Georgia"/>
                <a:cs typeface="Georgia"/>
                <a:sym typeface="Georgia"/>
              </a:rPr>
              <a:t>Community</a:t>
            </a:r>
            <a:endParaRPr sz="1400" b="1" i="0" u="none" strike="noStrike" cap="none">
              <a:solidFill>
                <a:srgbClr val="DA797A"/>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rgbClr val="DA797A"/>
                </a:solidFill>
                <a:latin typeface="Georgia"/>
                <a:ea typeface="Georgia"/>
                <a:cs typeface="Georgia"/>
                <a:sym typeface="Georgia"/>
              </a:rPr>
              <a:t>Events</a:t>
            </a:r>
            <a:endParaRPr sz="1400" b="1" i="0" u="none" strike="noStrike" cap="none">
              <a:solidFill>
                <a:srgbClr val="DA797A"/>
              </a:solidFill>
              <a:latin typeface="Georgia"/>
              <a:ea typeface="Georgia"/>
              <a:cs typeface="Georgia"/>
              <a:sym typeface="Georgia"/>
            </a:endParaRPr>
          </a:p>
        </p:txBody>
      </p:sp>
      <p:sp>
        <p:nvSpPr>
          <p:cNvPr id="213" name="Google Shape;213;p31"/>
          <p:cNvSpPr txBox="1"/>
          <p:nvPr/>
        </p:nvSpPr>
        <p:spPr>
          <a:xfrm>
            <a:off x="644467" y="3151806"/>
            <a:ext cx="2298300" cy="857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200"/>
              <a:buFont typeface="Arial"/>
              <a:buNone/>
            </a:pPr>
            <a:r>
              <a:rPr lang="en-US" sz="1200" b="0" i="0" u="none" strike="noStrike" cap="none">
                <a:solidFill>
                  <a:schemeClr val="dk1"/>
                </a:solidFill>
                <a:latin typeface="Georgia"/>
                <a:ea typeface="Georgia"/>
                <a:cs typeface="Georgia"/>
                <a:sym typeface="Georgia"/>
              </a:rPr>
              <a:t>A guide for departments and agencies to navigate the Digital Academy’s foundational offerings and other learning offerings</a:t>
            </a:r>
            <a:endParaRPr sz="1200" b="0" i="0" u="none" strike="noStrike" cap="none">
              <a:solidFill>
                <a:schemeClr val="dk1"/>
              </a:solidFill>
              <a:latin typeface="Arial"/>
              <a:ea typeface="Arial"/>
              <a:cs typeface="Arial"/>
              <a:sym typeface="Arial"/>
            </a:endParaRPr>
          </a:p>
        </p:txBody>
      </p:sp>
      <p:sp>
        <p:nvSpPr>
          <p:cNvPr id="214" name="Google Shape;214;p31"/>
          <p:cNvSpPr/>
          <p:nvPr/>
        </p:nvSpPr>
        <p:spPr>
          <a:xfrm>
            <a:off x="712870" y="1116931"/>
            <a:ext cx="364500" cy="246261"/>
          </a:xfrm>
          <a:custGeom>
            <a:avLst/>
            <a:gdLst/>
            <a:ahLst/>
            <a:cxnLst/>
            <a:rect l="l" t="t" r="r" b="b"/>
            <a:pathLst>
              <a:path w="1200" h="867" extrusionOk="0">
                <a:moveTo>
                  <a:pt x="1067" y="0"/>
                </a:moveTo>
                <a:lnTo>
                  <a:pt x="135" y="0"/>
                </a:lnTo>
                <a:lnTo>
                  <a:pt x="135" y="617"/>
                </a:lnTo>
                <a:lnTo>
                  <a:pt x="1067" y="617"/>
                </a:lnTo>
                <a:lnTo>
                  <a:pt x="1067" y="0"/>
                </a:lnTo>
                <a:close/>
                <a:moveTo>
                  <a:pt x="972" y="521"/>
                </a:moveTo>
                <a:lnTo>
                  <a:pt x="228" y="521"/>
                </a:lnTo>
                <a:lnTo>
                  <a:pt x="228" y="95"/>
                </a:lnTo>
                <a:lnTo>
                  <a:pt x="972" y="95"/>
                </a:lnTo>
                <a:lnTo>
                  <a:pt x="972" y="521"/>
                </a:lnTo>
                <a:close/>
                <a:moveTo>
                  <a:pt x="1200" y="826"/>
                </a:moveTo>
                <a:lnTo>
                  <a:pt x="1200" y="867"/>
                </a:lnTo>
                <a:lnTo>
                  <a:pt x="0" y="867"/>
                </a:lnTo>
                <a:lnTo>
                  <a:pt x="0" y="826"/>
                </a:lnTo>
                <a:lnTo>
                  <a:pt x="475" y="826"/>
                </a:lnTo>
                <a:lnTo>
                  <a:pt x="730" y="826"/>
                </a:lnTo>
                <a:lnTo>
                  <a:pt x="1200" y="826"/>
                </a:lnTo>
                <a:close/>
                <a:moveTo>
                  <a:pt x="1067" y="645"/>
                </a:moveTo>
                <a:lnTo>
                  <a:pt x="613" y="645"/>
                </a:lnTo>
                <a:lnTo>
                  <a:pt x="587" y="645"/>
                </a:lnTo>
                <a:lnTo>
                  <a:pt x="135" y="645"/>
                </a:lnTo>
                <a:lnTo>
                  <a:pt x="7" y="815"/>
                </a:lnTo>
                <a:lnTo>
                  <a:pt x="1193" y="815"/>
                </a:lnTo>
                <a:lnTo>
                  <a:pt x="1067" y="645"/>
                </a:lnTo>
                <a:close/>
                <a:moveTo>
                  <a:pt x="932" y="676"/>
                </a:moveTo>
                <a:lnTo>
                  <a:pt x="984" y="676"/>
                </a:lnTo>
                <a:lnTo>
                  <a:pt x="984" y="700"/>
                </a:lnTo>
                <a:lnTo>
                  <a:pt x="932" y="700"/>
                </a:lnTo>
                <a:lnTo>
                  <a:pt x="932" y="676"/>
                </a:lnTo>
                <a:close/>
                <a:moveTo>
                  <a:pt x="1015" y="743"/>
                </a:moveTo>
                <a:lnTo>
                  <a:pt x="965" y="743"/>
                </a:lnTo>
                <a:lnTo>
                  <a:pt x="965" y="717"/>
                </a:lnTo>
                <a:lnTo>
                  <a:pt x="1015" y="717"/>
                </a:lnTo>
                <a:lnTo>
                  <a:pt x="1015" y="743"/>
                </a:lnTo>
                <a:close/>
                <a:moveTo>
                  <a:pt x="951" y="743"/>
                </a:moveTo>
                <a:lnTo>
                  <a:pt x="901" y="743"/>
                </a:lnTo>
                <a:lnTo>
                  <a:pt x="901" y="717"/>
                </a:lnTo>
                <a:lnTo>
                  <a:pt x="951" y="717"/>
                </a:lnTo>
                <a:lnTo>
                  <a:pt x="951" y="743"/>
                </a:lnTo>
                <a:close/>
                <a:moveTo>
                  <a:pt x="863" y="676"/>
                </a:moveTo>
                <a:lnTo>
                  <a:pt x="913" y="676"/>
                </a:lnTo>
                <a:lnTo>
                  <a:pt x="913" y="700"/>
                </a:lnTo>
                <a:lnTo>
                  <a:pt x="863" y="700"/>
                </a:lnTo>
                <a:lnTo>
                  <a:pt x="863" y="676"/>
                </a:lnTo>
                <a:close/>
                <a:moveTo>
                  <a:pt x="882" y="743"/>
                </a:moveTo>
                <a:lnTo>
                  <a:pt x="830" y="743"/>
                </a:lnTo>
                <a:lnTo>
                  <a:pt x="830" y="717"/>
                </a:lnTo>
                <a:lnTo>
                  <a:pt x="882" y="717"/>
                </a:lnTo>
                <a:lnTo>
                  <a:pt x="882" y="743"/>
                </a:lnTo>
                <a:close/>
                <a:moveTo>
                  <a:pt x="792" y="676"/>
                </a:moveTo>
                <a:lnTo>
                  <a:pt x="841" y="676"/>
                </a:lnTo>
                <a:lnTo>
                  <a:pt x="841" y="700"/>
                </a:lnTo>
                <a:lnTo>
                  <a:pt x="792" y="700"/>
                </a:lnTo>
                <a:lnTo>
                  <a:pt x="792" y="676"/>
                </a:lnTo>
                <a:close/>
                <a:moveTo>
                  <a:pt x="811" y="743"/>
                </a:moveTo>
                <a:lnTo>
                  <a:pt x="758" y="743"/>
                </a:lnTo>
                <a:lnTo>
                  <a:pt x="758" y="717"/>
                </a:lnTo>
                <a:lnTo>
                  <a:pt x="811" y="717"/>
                </a:lnTo>
                <a:lnTo>
                  <a:pt x="811" y="743"/>
                </a:lnTo>
                <a:close/>
                <a:moveTo>
                  <a:pt x="718" y="676"/>
                </a:moveTo>
                <a:lnTo>
                  <a:pt x="768" y="676"/>
                </a:lnTo>
                <a:lnTo>
                  <a:pt x="768" y="700"/>
                </a:lnTo>
                <a:lnTo>
                  <a:pt x="718" y="700"/>
                </a:lnTo>
                <a:lnTo>
                  <a:pt x="718" y="676"/>
                </a:lnTo>
                <a:close/>
                <a:moveTo>
                  <a:pt x="647" y="676"/>
                </a:moveTo>
                <a:lnTo>
                  <a:pt x="696" y="676"/>
                </a:lnTo>
                <a:lnTo>
                  <a:pt x="696" y="700"/>
                </a:lnTo>
                <a:lnTo>
                  <a:pt x="647" y="700"/>
                </a:lnTo>
                <a:lnTo>
                  <a:pt x="647" y="676"/>
                </a:lnTo>
                <a:close/>
                <a:moveTo>
                  <a:pt x="666" y="743"/>
                </a:moveTo>
                <a:lnTo>
                  <a:pt x="613" y="743"/>
                </a:lnTo>
                <a:lnTo>
                  <a:pt x="613" y="717"/>
                </a:lnTo>
                <a:lnTo>
                  <a:pt x="666" y="717"/>
                </a:lnTo>
                <a:lnTo>
                  <a:pt x="666" y="743"/>
                </a:lnTo>
                <a:close/>
                <a:moveTo>
                  <a:pt x="575" y="676"/>
                </a:moveTo>
                <a:lnTo>
                  <a:pt x="628" y="676"/>
                </a:lnTo>
                <a:lnTo>
                  <a:pt x="628" y="700"/>
                </a:lnTo>
                <a:lnTo>
                  <a:pt x="575" y="700"/>
                </a:lnTo>
                <a:lnTo>
                  <a:pt x="575" y="676"/>
                </a:lnTo>
                <a:close/>
                <a:moveTo>
                  <a:pt x="594" y="743"/>
                </a:moveTo>
                <a:lnTo>
                  <a:pt x="544" y="743"/>
                </a:lnTo>
                <a:lnTo>
                  <a:pt x="544" y="717"/>
                </a:lnTo>
                <a:lnTo>
                  <a:pt x="594" y="717"/>
                </a:lnTo>
                <a:lnTo>
                  <a:pt x="594" y="743"/>
                </a:lnTo>
                <a:close/>
                <a:moveTo>
                  <a:pt x="504" y="676"/>
                </a:moveTo>
                <a:lnTo>
                  <a:pt x="556" y="676"/>
                </a:lnTo>
                <a:lnTo>
                  <a:pt x="556" y="700"/>
                </a:lnTo>
                <a:lnTo>
                  <a:pt x="504" y="700"/>
                </a:lnTo>
                <a:lnTo>
                  <a:pt x="504" y="676"/>
                </a:lnTo>
                <a:close/>
                <a:moveTo>
                  <a:pt x="523" y="743"/>
                </a:moveTo>
                <a:lnTo>
                  <a:pt x="473" y="743"/>
                </a:lnTo>
                <a:lnTo>
                  <a:pt x="473" y="717"/>
                </a:lnTo>
                <a:lnTo>
                  <a:pt x="523" y="717"/>
                </a:lnTo>
                <a:lnTo>
                  <a:pt x="523" y="743"/>
                </a:lnTo>
                <a:close/>
                <a:moveTo>
                  <a:pt x="430" y="676"/>
                </a:moveTo>
                <a:lnTo>
                  <a:pt x="483" y="676"/>
                </a:lnTo>
                <a:lnTo>
                  <a:pt x="483" y="700"/>
                </a:lnTo>
                <a:lnTo>
                  <a:pt x="430" y="700"/>
                </a:lnTo>
                <a:lnTo>
                  <a:pt x="430" y="676"/>
                </a:lnTo>
                <a:close/>
                <a:moveTo>
                  <a:pt x="449" y="743"/>
                </a:moveTo>
                <a:lnTo>
                  <a:pt x="399" y="743"/>
                </a:lnTo>
                <a:lnTo>
                  <a:pt x="399" y="717"/>
                </a:lnTo>
                <a:lnTo>
                  <a:pt x="449" y="717"/>
                </a:lnTo>
                <a:lnTo>
                  <a:pt x="449" y="743"/>
                </a:lnTo>
                <a:close/>
                <a:moveTo>
                  <a:pt x="359" y="676"/>
                </a:moveTo>
                <a:lnTo>
                  <a:pt x="411" y="676"/>
                </a:lnTo>
                <a:lnTo>
                  <a:pt x="411" y="700"/>
                </a:lnTo>
                <a:lnTo>
                  <a:pt x="359" y="700"/>
                </a:lnTo>
                <a:lnTo>
                  <a:pt x="359" y="676"/>
                </a:lnTo>
                <a:close/>
                <a:moveTo>
                  <a:pt x="378" y="743"/>
                </a:moveTo>
                <a:lnTo>
                  <a:pt x="328" y="743"/>
                </a:lnTo>
                <a:lnTo>
                  <a:pt x="328" y="717"/>
                </a:lnTo>
                <a:lnTo>
                  <a:pt x="378" y="717"/>
                </a:lnTo>
                <a:lnTo>
                  <a:pt x="378" y="743"/>
                </a:lnTo>
                <a:close/>
                <a:moveTo>
                  <a:pt x="290" y="676"/>
                </a:moveTo>
                <a:lnTo>
                  <a:pt x="340" y="676"/>
                </a:lnTo>
                <a:lnTo>
                  <a:pt x="340" y="700"/>
                </a:lnTo>
                <a:lnTo>
                  <a:pt x="290" y="700"/>
                </a:lnTo>
                <a:lnTo>
                  <a:pt x="290" y="676"/>
                </a:lnTo>
                <a:close/>
                <a:moveTo>
                  <a:pt x="309" y="743"/>
                </a:moveTo>
                <a:lnTo>
                  <a:pt x="257" y="743"/>
                </a:lnTo>
                <a:lnTo>
                  <a:pt x="257" y="717"/>
                </a:lnTo>
                <a:lnTo>
                  <a:pt x="309" y="717"/>
                </a:lnTo>
                <a:lnTo>
                  <a:pt x="309" y="743"/>
                </a:lnTo>
                <a:close/>
                <a:moveTo>
                  <a:pt x="216" y="676"/>
                </a:moveTo>
                <a:lnTo>
                  <a:pt x="269" y="676"/>
                </a:lnTo>
                <a:lnTo>
                  <a:pt x="269" y="700"/>
                </a:lnTo>
                <a:lnTo>
                  <a:pt x="216" y="700"/>
                </a:lnTo>
                <a:lnTo>
                  <a:pt x="216" y="676"/>
                </a:lnTo>
                <a:close/>
                <a:moveTo>
                  <a:pt x="185" y="717"/>
                </a:moveTo>
                <a:lnTo>
                  <a:pt x="238" y="717"/>
                </a:lnTo>
                <a:lnTo>
                  <a:pt x="238" y="743"/>
                </a:lnTo>
                <a:lnTo>
                  <a:pt x="185" y="743"/>
                </a:lnTo>
                <a:lnTo>
                  <a:pt x="185" y="717"/>
                </a:lnTo>
                <a:close/>
                <a:moveTo>
                  <a:pt x="195" y="781"/>
                </a:moveTo>
                <a:lnTo>
                  <a:pt x="145" y="781"/>
                </a:lnTo>
                <a:lnTo>
                  <a:pt x="145" y="755"/>
                </a:lnTo>
                <a:lnTo>
                  <a:pt x="195" y="755"/>
                </a:lnTo>
                <a:lnTo>
                  <a:pt x="195" y="781"/>
                </a:lnTo>
                <a:close/>
                <a:moveTo>
                  <a:pt x="261" y="781"/>
                </a:moveTo>
                <a:lnTo>
                  <a:pt x="209" y="781"/>
                </a:lnTo>
                <a:lnTo>
                  <a:pt x="209" y="755"/>
                </a:lnTo>
                <a:lnTo>
                  <a:pt x="261" y="755"/>
                </a:lnTo>
                <a:lnTo>
                  <a:pt x="261" y="781"/>
                </a:lnTo>
                <a:close/>
                <a:moveTo>
                  <a:pt x="333" y="781"/>
                </a:moveTo>
                <a:lnTo>
                  <a:pt x="280" y="781"/>
                </a:lnTo>
                <a:lnTo>
                  <a:pt x="280" y="755"/>
                </a:lnTo>
                <a:lnTo>
                  <a:pt x="333" y="755"/>
                </a:lnTo>
                <a:lnTo>
                  <a:pt x="333" y="781"/>
                </a:lnTo>
                <a:close/>
                <a:moveTo>
                  <a:pt x="402" y="781"/>
                </a:moveTo>
                <a:lnTo>
                  <a:pt x="352" y="781"/>
                </a:lnTo>
                <a:lnTo>
                  <a:pt x="352" y="755"/>
                </a:lnTo>
                <a:lnTo>
                  <a:pt x="402" y="755"/>
                </a:lnTo>
                <a:lnTo>
                  <a:pt x="402" y="781"/>
                </a:lnTo>
                <a:lnTo>
                  <a:pt x="402" y="781"/>
                </a:lnTo>
                <a:close/>
                <a:moveTo>
                  <a:pt x="475" y="781"/>
                </a:moveTo>
                <a:lnTo>
                  <a:pt x="423" y="781"/>
                </a:lnTo>
                <a:lnTo>
                  <a:pt x="423" y="755"/>
                </a:lnTo>
                <a:lnTo>
                  <a:pt x="475" y="755"/>
                </a:lnTo>
                <a:lnTo>
                  <a:pt x="475" y="781"/>
                </a:lnTo>
                <a:close/>
                <a:moveTo>
                  <a:pt x="685" y="781"/>
                </a:moveTo>
                <a:lnTo>
                  <a:pt x="497" y="781"/>
                </a:lnTo>
                <a:lnTo>
                  <a:pt x="497" y="755"/>
                </a:lnTo>
                <a:lnTo>
                  <a:pt x="685" y="755"/>
                </a:lnTo>
                <a:lnTo>
                  <a:pt x="685" y="781"/>
                </a:lnTo>
                <a:close/>
                <a:moveTo>
                  <a:pt x="685" y="717"/>
                </a:moveTo>
                <a:lnTo>
                  <a:pt x="737" y="717"/>
                </a:lnTo>
                <a:lnTo>
                  <a:pt x="737" y="743"/>
                </a:lnTo>
                <a:lnTo>
                  <a:pt x="685" y="743"/>
                </a:lnTo>
                <a:lnTo>
                  <a:pt x="685" y="717"/>
                </a:lnTo>
                <a:close/>
                <a:moveTo>
                  <a:pt x="761" y="781"/>
                </a:moveTo>
                <a:lnTo>
                  <a:pt x="711" y="781"/>
                </a:lnTo>
                <a:lnTo>
                  <a:pt x="711" y="755"/>
                </a:lnTo>
                <a:lnTo>
                  <a:pt x="761" y="755"/>
                </a:lnTo>
                <a:lnTo>
                  <a:pt x="761" y="781"/>
                </a:lnTo>
                <a:close/>
                <a:moveTo>
                  <a:pt x="834" y="781"/>
                </a:moveTo>
                <a:lnTo>
                  <a:pt x="782" y="781"/>
                </a:lnTo>
                <a:lnTo>
                  <a:pt x="782" y="755"/>
                </a:lnTo>
                <a:lnTo>
                  <a:pt x="834" y="755"/>
                </a:lnTo>
                <a:lnTo>
                  <a:pt x="834" y="781"/>
                </a:lnTo>
                <a:close/>
                <a:moveTo>
                  <a:pt x="906" y="781"/>
                </a:moveTo>
                <a:lnTo>
                  <a:pt x="856" y="781"/>
                </a:lnTo>
                <a:lnTo>
                  <a:pt x="856" y="755"/>
                </a:lnTo>
                <a:lnTo>
                  <a:pt x="906" y="755"/>
                </a:lnTo>
                <a:lnTo>
                  <a:pt x="906" y="781"/>
                </a:lnTo>
                <a:close/>
                <a:moveTo>
                  <a:pt x="977" y="781"/>
                </a:moveTo>
                <a:lnTo>
                  <a:pt x="925" y="781"/>
                </a:lnTo>
                <a:lnTo>
                  <a:pt x="925" y="755"/>
                </a:lnTo>
                <a:lnTo>
                  <a:pt x="977" y="755"/>
                </a:lnTo>
                <a:lnTo>
                  <a:pt x="977" y="781"/>
                </a:lnTo>
                <a:close/>
                <a:moveTo>
                  <a:pt x="1041" y="781"/>
                </a:moveTo>
                <a:lnTo>
                  <a:pt x="989" y="781"/>
                </a:lnTo>
                <a:lnTo>
                  <a:pt x="989" y="755"/>
                </a:lnTo>
                <a:lnTo>
                  <a:pt x="1041" y="755"/>
                </a:lnTo>
                <a:lnTo>
                  <a:pt x="1041" y="781"/>
                </a:lnTo>
                <a:close/>
              </a:path>
            </a:pathLst>
          </a:custGeom>
          <a:solidFill>
            <a:srgbClr val="4E5B73"/>
          </a:solidFill>
          <a:ln>
            <a:noFill/>
          </a:ln>
        </p:spPr>
        <p:txBody>
          <a:bodyPr spcFirstLastPara="1" wrap="square" lIns="34275" tIns="17125" rIns="34275" bIns="17125" anchor="t" anchorCtr="0">
            <a:noAutofit/>
          </a:bodyPr>
          <a:lstStyle/>
          <a:p>
            <a:pPr marL="0" marR="0" lvl="0" indent="0" algn="l" rtl="0">
              <a:lnSpc>
                <a:spcPct val="100000"/>
              </a:lnSpc>
              <a:spcBef>
                <a:spcPts val="0"/>
              </a:spcBef>
              <a:spcAft>
                <a:spcPts val="0"/>
              </a:spcAft>
              <a:buClr>
                <a:srgbClr val="000000"/>
              </a:buClr>
              <a:buSzPts val="675"/>
              <a:buFont typeface="Arial"/>
              <a:buNone/>
            </a:pPr>
            <a:endParaRPr sz="675" b="0" i="0" u="none" strike="noStrike" cap="none">
              <a:solidFill>
                <a:schemeClr val="dk1"/>
              </a:solidFill>
              <a:latin typeface="Arial"/>
              <a:ea typeface="Arial"/>
              <a:cs typeface="Arial"/>
              <a:sym typeface="Arial"/>
            </a:endParaRPr>
          </a:p>
        </p:txBody>
      </p:sp>
      <p:sp>
        <p:nvSpPr>
          <p:cNvPr id="215" name="Google Shape;215;p31"/>
          <p:cNvSpPr/>
          <p:nvPr/>
        </p:nvSpPr>
        <p:spPr>
          <a:xfrm>
            <a:off x="3461720" y="1116931"/>
            <a:ext cx="364500" cy="246261"/>
          </a:xfrm>
          <a:custGeom>
            <a:avLst/>
            <a:gdLst/>
            <a:ahLst/>
            <a:cxnLst/>
            <a:rect l="l" t="t" r="r" b="b"/>
            <a:pathLst>
              <a:path w="1200" h="867" extrusionOk="0">
                <a:moveTo>
                  <a:pt x="1067" y="0"/>
                </a:moveTo>
                <a:lnTo>
                  <a:pt x="135" y="0"/>
                </a:lnTo>
                <a:lnTo>
                  <a:pt x="135" y="617"/>
                </a:lnTo>
                <a:lnTo>
                  <a:pt x="1067" y="617"/>
                </a:lnTo>
                <a:lnTo>
                  <a:pt x="1067" y="0"/>
                </a:lnTo>
                <a:close/>
                <a:moveTo>
                  <a:pt x="972" y="521"/>
                </a:moveTo>
                <a:lnTo>
                  <a:pt x="228" y="521"/>
                </a:lnTo>
                <a:lnTo>
                  <a:pt x="228" y="95"/>
                </a:lnTo>
                <a:lnTo>
                  <a:pt x="972" y="95"/>
                </a:lnTo>
                <a:lnTo>
                  <a:pt x="972" y="521"/>
                </a:lnTo>
                <a:close/>
                <a:moveTo>
                  <a:pt x="1200" y="826"/>
                </a:moveTo>
                <a:lnTo>
                  <a:pt x="1200" y="867"/>
                </a:lnTo>
                <a:lnTo>
                  <a:pt x="0" y="867"/>
                </a:lnTo>
                <a:lnTo>
                  <a:pt x="0" y="826"/>
                </a:lnTo>
                <a:lnTo>
                  <a:pt x="475" y="826"/>
                </a:lnTo>
                <a:lnTo>
                  <a:pt x="730" y="826"/>
                </a:lnTo>
                <a:lnTo>
                  <a:pt x="1200" y="826"/>
                </a:lnTo>
                <a:close/>
                <a:moveTo>
                  <a:pt x="1067" y="645"/>
                </a:moveTo>
                <a:lnTo>
                  <a:pt x="613" y="645"/>
                </a:lnTo>
                <a:lnTo>
                  <a:pt x="587" y="645"/>
                </a:lnTo>
                <a:lnTo>
                  <a:pt x="135" y="645"/>
                </a:lnTo>
                <a:lnTo>
                  <a:pt x="7" y="815"/>
                </a:lnTo>
                <a:lnTo>
                  <a:pt x="1193" y="815"/>
                </a:lnTo>
                <a:lnTo>
                  <a:pt x="1067" y="645"/>
                </a:lnTo>
                <a:close/>
                <a:moveTo>
                  <a:pt x="932" y="676"/>
                </a:moveTo>
                <a:lnTo>
                  <a:pt x="984" y="676"/>
                </a:lnTo>
                <a:lnTo>
                  <a:pt x="984" y="700"/>
                </a:lnTo>
                <a:lnTo>
                  <a:pt x="932" y="700"/>
                </a:lnTo>
                <a:lnTo>
                  <a:pt x="932" y="676"/>
                </a:lnTo>
                <a:close/>
                <a:moveTo>
                  <a:pt x="1015" y="743"/>
                </a:moveTo>
                <a:lnTo>
                  <a:pt x="965" y="743"/>
                </a:lnTo>
                <a:lnTo>
                  <a:pt x="965" y="717"/>
                </a:lnTo>
                <a:lnTo>
                  <a:pt x="1015" y="717"/>
                </a:lnTo>
                <a:lnTo>
                  <a:pt x="1015" y="743"/>
                </a:lnTo>
                <a:close/>
                <a:moveTo>
                  <a:pt x="951" y="743"/>
                </a:moveTo>
                <a:lnTo>
                  <a:pt x="901" y="743"/>
                </a:lnTo>
                <a:lnTo>
                  <a:pt x="901" y="717"/>
                </a:lnTo>
                <a:lnTo>
                  <a:pt x="951" y="717"/>
                </a:lnTo>
                <a:lnTo>
                  <a:pt x="951" y="743"/>
                </a:lnTo>
                <a:close/>
                <a:moveTo>
                  <a:pt x="863" y="676"/>
                </a:moveTo>
                <a:lnTo>
                  <a:pt x="913" y="676"/>
                </a:lnTo>
                <a:lnTo>
                  <a:pt x="913" y="700"/>
                </a:lnTo>
                <a:lnTo>
                  <a:pt x="863" y="700"/>
                </a:lnTo>
                <a:lnTo>
                  <a:pt x="863" y="676"/>
                </a:lnTo>
                <a:close/>
                <a:moveTo>
                  <a:pt x="882" y="743"/>
                </a:moveTo>
                <a:lnTo>
                  <a:pt x="830" y="743"/>
                </a:lnTo>
                <a:lnTo>
                  <a:pt x="830" y="717"/>
                </a:lnTo>
                <a:lnTo>
                  <a:pt x="882" y="717"/>
                </a:lnTo>
                <a:lnTo>
                  <a:pt x="882" y="743"/>
                </a:lnTo>
                <a:close/>
                <a:moveTo>
                  <a:pt x="792" y="676"/>
                </a:moveTo>
                <a:lnTo>
                  <a:pt x="841" y="676"/>
                </a:lnTo>
                <a:lnTo>
                  <a:pt x="841" y="700"/>
                </a:lnTo>
                <a:lnTo>
                  <a:pt x="792" y="700"/>
                </a:lnTo>
                <a:lnTo>
                  <a:pt x="792" y="676"/>
                </a:lnTo>
                <a:close/>
                <a:moveTo>
                  <a:pt x="811" y="743"/>
                </a:moveTo>
                <a:lnTo>
                  <a:pt x="758" y="743"/>
                </a:lnTo>
                <a:lnTo>
                  <a:pt x="758" y="717"/>
                </a:lnTo>
                <a:lnTo>
                  <a:pt x="811" y="717"/>
                </a:lnTo>
                <a:lnTo>
                  <a:pt x="811" y="743"/>
                </a:lnTo>
                <a:close/>
                <a:moveTo>
                  <a:pt x="718" y="676"/>
                </a:moveTo>
                <a:lnTo>
                  <a:pt x="768" y="676"/>
                </a:lnTo>
                <a:lnTo>
                  <a:pt x="768" y="700"/>
                </a:lnTo>
                <a:lnTo>
                  <a:pt x="718" y="700"/>
                </a:lnTo>
                <a:lnTo>
                  <a:pt x="718" y="676"/>
                </a:lnTo>
                <a:close/>
                <a:moveTo>
                  <a:pt x="647" y="676"/>
                </a:moveTo>
                <a:lnTo>
                  <a:pt x="696" y="676"/>
                </a:lnTo>
                <a:lnTo>
                  <a:pt x="696" y="700"/>
                </a:lnTo>
                <a:lnTo>
                  <a:pt x="647" y="700"/>
                </a:lnTo>
                <a:lnTo>
                  <a:pt x="647" y="676"/>
                </a:lnTo>
                <a:close/>
                <a:moveTo>
                  <a:pt x="666" y="743"/>
                </a:moveTo>
                <a:lnTo>
                  <a:pt x="613" y="743"/>
                </a:lnTo>
                <a:lnTo>
                  <a:pt x="613" y="717"/>
                </a:lnTo>
                <a:lnTo>
                  <a:pt x="666" y="717"/>
                </a:lnTo>
                <a:lnTo>
                  <a:pt x="666" y="743"/>
                </a:lnTo>
                <a:close/>
                <a:moveTo>
                  <a:pt x="575" y="676"/>
                </a:moveTo>
                <a:lnTo>
                  <a:pt x="628" y="676"/>
                </a:lnTo>
                <a:lnTo>
                  <a:pt x="628" y="700"/>
                </a:lnTo>
                <a:lnTo>
                  <a:pt x="575" y="700"/>
                </a:lnTo>
                <a:lnTo>
                  <a:pt x="575" y="676"/>
                </a:lnTo>
                <a:close/>
                <a:moveTo>
                  <a:pt x="594" y="743"/>
                </a:moveTo>
                <a:lnTo>
                  <a:pt x="544" y="743"/>
                </a:lnTo>
                <a:lnTo>
                  <a:pt x="544" y="717"/>
                </a:lnTo>
                <a:lnTo>
                  <a:pt x="594" y="717"/>
                </a:lnTo>
                <a:lnTo>
                  <a:pt x="594" y="743"/>
                </a:lnTo>
                <a:close/>
                <a:moveTo>
                  <a:pt x="504" y="676"/>
                </a:moveTo>
                <a:lnTo>
                  <a:pt x="556" y="676"/>
                </a:lnTo>
                <a:lnTo>
                  <a:pt x="556" y="700"/>
                </a:lnTo>
                <a:lnTo>
                  <a:pt x="504" y="700"/>
                </a:lnTo>
                <a:lnTo>
                  <a:pt x="504" y="676"/>
                </a:lnTo>
                <a:close/>
                <a:moveTo>
                  <a:pt x="523" y="743"/>
                </a:moveTo>
                <a:lnTo>
                  <a:pt x="473" y="743"/>
                </a:lnTo>
                <a:lnTo>
                  <a:pt x="473" y="717"/>
                </a:lnTo>
                <a:lnTo>
                  <a:pt x="523" y="717"/>
                </a:lnTo>
                <a:lnTo>
                  <a:pt x="523" y="743"/>
                </a:lnTo>
                <a:close/>
                <a:moveTo>
                  <a:pt x="430" y="676"/>
                </a:moveTo>
                <a:lnTo>
                  <a:pt x="483" y="676"/>
                </a:lnTo>
                <a:lnTo>
                  <a:pt x="483" y="700"/>
                </a:lnTo>
                <a:lnTo>
                  <a:pt x="430" y="700"/>
                </a:lnTo>
                <a:lnTo>
                  <a:pt x="430" y="676"/>
                </a:lnTo>
                <a:close/>
                <a:moveTo>
                  <a:pt x="449" y="743"/>
                </a:moveTo>
                <a:lnTo>
                  <a:pt x="399" y="743"/>
                </a:lnTo>
                <a:lnTo>
                  <a:pt x="399" y="717"/>
                </a:lnTo>
                <a:lnTo>
                  <a:pt x="449" y="717"/>
                </a:lnTo>
                <a:lnTo>
                  <a:pt x="449" y="743"/>
                </a:lnTo>
                <a:close/>
                <a:moveTo>
                  <a:pt x="359" y="676"/>
                </a:moveTo>
                <a:lnTo>
                  <a:pt x="411" y="676"/>
                </a:lnTo>
                <a:lnTo>
                  <a:pt x="411" y="700"/>
                </a:lnTo>
                <a:lnTo>
                  <a:pt x="359" y="700"/>
                </a:lnTo>
                <a:lnTo>
                  <a:pt x="359" y="676"/>
                </a:lnTo>
                <a:close/>
                <a:moveTo>
                  <a:pt x="378" y="743"/>
                </a:moveTo>
                <a:lnTo>
                  <a:pt x="328" y="743"/>
                </a:lnTo>
                <a:lnTo>
                  <a:pt x="328" y="717"/>
                </a:lnTo>
                <a:lnTo>
                  <a:pt x="378" y="717"/>
                </a:lnTo>
                <a:lnTo>
                  <a:pt x="378" y="743"/>
                </a:lnTo>
                <a:close/>
                <a:moveTo>
                  <a:pt x="290" y="676"/>
                </a:moveTo>
                <a:lnTo>
                  <a:pt x="340" y="676"/>
                </a:lnTo>
                <a:lnTo>
                  <a:pt x="340" y="700"/>
                </a:lnTo>
                <a:lnTo>
                  <a:pt x="290" y="700"/>
                </a:lnTo>
                <a:lnTo>
                  <a:pt x="290" y="676"/>
                </a:lnTo>
                <a:close/>
                <a:moveTo>
                  <a:pt x="309" y="743"/>
                </a:moveTo>
                <a:lnTo>
                  <a:pt x="257" y="743"/>
                </a:lnTo>
                <a:lnTo>
                  <a:pt x="257" y="717"/>
                </a:lnTo>
                <a:lnTo>
                  <a:pt x="309" y="717"/>
                </a:lnTo>
                <a:lnTo>
                  <a:pt x="309" y="743"/>
                </a:lnTo>
                <a:close/>
                <a:moveTo>
                  <a:pt x="216" y="676"/>
                </a:moveTo>
                <a:lnTo>
                  <a:pt x="269" y="676"/>
                </a:lnTo>
                <a:lnTo>
                  <a:pt x="269" y="700"/>
                </a:lnTo>
                <a:lnTo>
                  <a:pt x="216" y="700"/>
                </a:lnTo>
                <a:lnTo>
                  <a:pt x="216" y="676"/>
                </a:lnTo>
                <a:close/>
                <a:moveTo>
                  <a:pt x="185" y="717"/>
                </a:moveTo>
                <a:lnTo>
                  <a:pt x="238" y="717"/>
                </a:lnTo>
                <a:lnTo>
                  <a:pt x="238" y="743"/>
                </a:lnTo>
                <a:lnTo>
                  <a:pt x="185" y="743"/>
                </a:lnTo>
                <a:lnTo>
                  <a:pt x="185" y="717"/>
                </a:lnTo>
                <a:close/>
                <a:moveTo>
                  <a:pt x="195" y="781"/>
                </a:moveTo>
                <a:lnTo>
                  <a:pt x="145" y="781"/>
                </a:lnTo>
                <a:lnTo>
                  <a:pt x="145" y="755"/>
                </a:lnTo>
                <a:lnTo>
                  <a:pt x="195" y="755"/>
                </a:lnTo>
                <a:lnTo>
                  <a:pt x="195" y="781"/>
                </a:lnTo>
                <a:close/>
                <a:moveTo>
                  <a:pt x="261" y="781"/>
                </a:moveTo>
                <a:lnTo>
                  <a:pt x="209" y="781"/>
                </a:lnTo>
                <a:lnTo>
                  <a:pt x="209" y="755"/>
                </a:lnTo>
                <a:lnTo>
                  <a:pt x="261" y="755"/>
                </a:lnTo>
                <a:lnTo>
                  <a:pt x="261" y="781"/>
                </a:lnTo>
                <a:close/>
                <a:moveTo>
                  <a:pt x="333" y="781"/>
                </a:moveTo>
                <a:lnTo>
                  <a:pt x="280" y="781"/>
                </a:lnTo>
                <a:lnTo>
                  <a:pt x="280" y="755"/>
                </a:lnTo>
                <a:lnTo>
                  <a:pt x="333" y="755"/>
                </a:lnTo>
                <a:lnTo>
                  <a:pt x="333" y="781"/>
                </a:lnTo>
                <a:close/>
                <a:moveTo>
                  <a:pt x="402" y="781"/>
                </a:moveTo>
                <a:lnTo>
                  <a:pt x="352" y="781"/>
                </a:lnTo>
                <a:lnTo>
                  <a:pt x="352" y="755"/>
                </a:lnTo>
                <a:lnTo>
                  <a:pt x="402" y="755"/>
                </a:lnTo>
                <a:lnTo>
                  <a:pt x="402" y="781"/>
                </a:lnTo>
                <a:lnTo>
                  <a:pt x="402" y="781"/>
                </a:lnTo>
                <a:close/>
                <a:moveTo>
                  <a:pt x="475" y="781"/>
                </a:moveTo>
                <a:lnTo>
                  <a:pt x="423" y="781"/>
                </a:lnTo>
                <a:lnTo>
                  <a:pt x="423" y="755"/>
                </a:lnTo>
                <a:lnTo>
                  <a:pt x="475" y="755"/>
                </a:lnTo>
                <a:lnTo>
                  <a:pt x="475" y="781"/>
                </a:lnTo>
                <a:close/>
                <a:moveTo>
                  <a:pt x="685" y="781"/>
                </a:moveTo>
                <a:lnTo>
                  <a:pt x="497" y="781"/>
                </a:lnTo>
                <a:lnTo>
                  <a:pt x="497" y="755"/>
                </a:lnTo>
                <a:lnTo>
                  <a:pt x="685" y="755"/>
                </a:lnTo>
                <a:lnTo>
                  <a:pt x="685" y="781"/>
                </a:lnTo>
                <a:close/>
                <a:moveTo>
                  <a:pt x="685" y="717"/>
                </a:moveTo>
                <a:lnTo>
                  <a:pt x="737" y="717"/>
                </a:lnTo>
                <a:lnTo>
                  <a:pt x="737" y="743"/>
                </a:lnTo>
                <a:lnTo>
                  <a:pt x="685" y="743"/>
                </a:lnTo>
                <a:lnTo>
                  <a:pt x="685" y="717"/>
                </a:lnTo>
                <a:close/>
                <a:moveTo>
                  <a:pt x="761" y="781"/>
                </a:moveTo>
                <a:lnTo>
                  <a:pt x="711" y="781"/>
                </a:lnTo>
                <a:lnTo>
                  <a:pt x="711" y="755"/>
                </a:lnTo>
                <a:lnTo>
                  <a:pt x="761" y="755"/>
                </a:lnTo>
                <a:lnTo>
                  <a:pt x="761" y="781"/>
                </a:lnTo>
                <a:close/>
                <a:moveTo>
                  <a:pt x="834" y="781"/>
                </a:moveTo>
                <a:lnTo>
                  <a:pt x="782" y="781"/>
                </a:lnTo>
                <a:lnTo>
                  <a:pt x="782" y="755"/>
                </a:lnTo>
                <a:lnTo>
                  <a:pt x="834" y="755"/>
                </a:lnTo>
                <a:lnTo>
                  <a:pt x="834" y="781"/>
                </a:lnTo>
                <a:close/>
                <a:moveTo>
                  <a:pt x="906" y="781"/>
                </a:moveTo>
                <a:lnTo>
                  <a:pt x="856" y="781"/>
                </a:lnTo>
                <a:lnTo>
                  <a:pt x="856" y="755"/>
                </a:lnTo>
                <a:lnTo>
                  <a:pt x="906" y="755"/>
                </a:lnTo>
                <a:lnTo>
                  <a:pt x="906" y="781"/>
                </a:lnTo>
                <a:close/>
                <a:moveTo>
                  <a:pt x="977" y="781"/>
                </a:moveTo>
                <a:lnTo>
                  <a:pt x="925" y="781"/>
                </a:lnTo>
                <a:lnTo>
                  <a:pt x="925" y="755"/>
                </a:lnTo>
                <a:lnTo>
                  <a:pt x="977" y="755"/>
                </a:lnTo>
                <a:lnTo>
                  <a:pt x="977" y="781"/>
                </a:lnTo>
                <a:close/>
                <a:moveTo>
                  <a:pt x="1041" y="781"/>
                </a:moveTo>
                <a:lnTo>
                  <a:pt x="989" y="781"/>
                </a:lnTo>
                <a:lnTo>
                  <a:pt x="989" y="755"/>
                </a:lnTo>
                <a:lnTo>
                  <a:pt x="1041" y="755"/>
                </a:lnTo>
                <a:lnTo>
                  <a:pt x="1041" y="781"/>
                </a:lnTo>
                <a:close/>
              </a:path>
            </a:pathLst>
          </a:custGeom>
          <a:solidFill>
            <a:srgbClr val="4E5B73"/>
          </a:solidFill>
          <a:ln>
            <a:noFill/>
          </a:ln>
        </p:spPr>
        <p:txBody>
          <a:bodyPr spcFirstLastPara="1" wrap="square" lIns="34275" tIns="17125" rIns="34275" bIns="17125" anchor="t" anchorCtr="0">
            <a:noAutofit/>
          </a:bodyPr>
          <a:lstStyle/>
          <a:p>
            <a:pPr marL="0" marR="0" lvl="0" indent="0" algn="l" rtl="0">
              <a:lnSpc>
                <a:spcPct val="100000"/>
              </a:lnSpc>
              <a:spcBef>
                <a:spcPts val="0"/>
              </a:spcBef>
              <a:spcAft>
                <a:spcPts val="0"/>
              </a:spcAft>
              <a:buClr>
                <a:srgbClr val="000000"/>
              </a:buClr>
              <a:buSzPts val="675"/>
              <a:buFont typeface="Arial"/>
              <a:buNone/>
            </a:pPr>
            <a:endParaRPr sz="675" b="0" i="0" u="none" strike="noStrike" cap="none">
              <a:solidFill>
                <a:schemeClr val="dk1"/>
              </a:solidFill>
              <a:latin typeface="Arial"/>
              <a:ea typeface="Arial"/>
              <a:cs typeface="Arial"/>
              <a:sym typeface="Arial"/>
            </a:endParaRPr>
          </a:p>
        </p:txBody>
      </p:sp>
      <p:sp>
        <p:nvSpPr>
          <p:cNvPr id="216" name="Google Shape;216;p31"/>
          <p:cNvSpPr/>
          <p:nvPr/>
        </p:nvSpPr>
        <p:spPr>
          <a:xfrm>
            <a:off x="3545266" y="2638367"/>
            <a:ext cx="242972" cy="246250"/>
          </a:xfrm>
          <a:custGeom>
            <a:avLst/>
            <a:gdLst/>
            <a:ahLst/>
            <a:cxnLst/>
            <a:rect l="l" t="t" r="r" b="b"/>
            <a:pathLst>
              <a:path w="450" h="420" extrusionOk="0">
                <a:moveTo>
                  <a:pt x="360" y="0"/>
                </a:moveTo>
                <a:cubicBezTo>
                  <a:pt x="343" y="0"/>
                  <a:pt x="329" y="6"/>
                  <a:pt x="318" y="17"/>
                </a:cubicBezTo>
                <a:cubicBezTo>
                  <a:pt x="306" y="29"/>
                  <a:pt x="300" y="43"/>
                  <a:pt x="300" y="60"/>
                </a:cubicBezTo>
                <a:cubicBezTo>
                  <a:pt x="300" y="77"/>
                  <a:pt x="306" y="91"/>
                  <a:pt x="318" y="102"/>
                </a:cubicBezTo>
                <a:cubicBezTo>
                  <a:pt x="329" y="114"/>
                  <a:pt x="343" y="120"/>
                  <a:pt x="360" y="120"/>
                </a:cubicBezTo>
                <a:cubicBezTo>
                  <a:pt x="377" y="120"/>
                  <a:pt x="391" y="114"/>
                  <a:pt x="403" y="102"/>
                </a:cubicBezTo>
                <a:cubicBezTo>
                  <a:pt x="414" y="91"/>
                  <a:pt x="420" y="77"/>
                  <a:pt x="420" y="60"/>
                </a:cubicBezTo>
                <a:cubicBezTo>
                  <a:pt x="420" y="43"/>
                  <a:pt x="414" y="29"/>
                  <a:pt x="403" y="17"/>
                </a:cubicBezTo>
                <a:cubicBezTo>
                  <a:pt x="391" y="6"/>
                  <a:pt x="377" y="0"/>
                  <a:pt x="360" y="0"/>
                </a:cubicBezTo>
                <a:close/>
                <a:moveTo>
                  <a:pt x="421" y="120"/>
                </a:moveTo>
                <a:cubicBezTo>
                  <a:pt x="420" y="120"/>
                  <a:pt x="417" y="122"/>
                  <a:pt x="411" y="125"/>
                </a:cubicBezTo>
                <a:cubicBezTo>
                  <a:pt x="405" y="128"/>
                  <a:pt x="397" y="132"/>
                  <a:pt x="388" y="135"/>
                </a:cubicBezTo>
                <a:cubicBezTo>
                  <a:pt x="379" y="138"/>
                  <a:pt x="369" y="140"/>
                  <a:pt x="360" y="140"/>
                </a:cubicBezTo>
                <a:cubicBezTo>
                  <a:pt x="350" y="140"/>
                  <a:pt x="339" y="138"/>
                  <a:pt x="329" y="135"/>
                </a:cubicBezTo>
                <a:cubicBezTo>
                  <a:pt x="330" y="140"/>
                  <a:pt x="330" y="146"/>
                  <a:pt x="330" y="150"/>
                </a:cubicBezTo>
                <a:cubicBezTo>
                  <a:pt x="330" y="172"/>
                  <a:pt x="324" y="192"/>
                  <a:pt x="311" y="210"/>
                </a:cubicBezTo>
                <a:cubicBezTo>
                  <a:pt x="336" y="211"/>
                  <a:pt x="357" y="221"/>
                  <a:pt x="373" y="240"/>
                </a:cubicBezTo>
                <a:cubicBezTo>
                  <a:pt x="405" y="240"/>
                  <a:pt x="405" y="240"/>
                  <a:pt x="405" y="240"/>
                </a:cubicBezTo>
                <a:cubicBezTo>
                  <a:pt x="417" y="240"/>
                  <a:pt x="428" y="237"/>
                  <a:pt x="437" y="231"/>
                </a:cubicBezTo>
                <a:cubicBezTo>
                  <a:pt x="446" y="224"/>
                  <a:pt x="450" y="215"/>
                  <a:pt x="450" y="203"/>
                </a:cubicBezTo>
                <a:cubicBezTo>
                  <a:pt x="450" y="148"/>
                  <a:pt x="440" y="120"/>
                  <a:pt x="421" y="120"/>
                </a:cubicBezTo>
                <a:close/>
                <a:moveTo>
                  <a:pt x="225" y="60"/>
                </a:moveTo>
                <a:cubicBezTo>
                  <a:pt x="200" y="60"/>
                  <a:pt x="179" y="69"/>
                  <a:pt x="161" y="86"/>
                </a:cubicBezTo>
                <a:cubicBezTo>
                  <a:pt x="144" y="104"/>
                  <a:pt x="135" y="125"/>
                  <a:pt x="135" y="150"/>
                </a:cubicBezTo>
                <a:cubicBezTo>
                  <a:pt x="135" y="175"/>
                  <a:pt x="144" y="196"/>
                  <a:pt x="161" y="214"/>
                </a:cubicBezTo>
                <a:cubicBezTo>
                  <a:pt x="179" y="231"/>
                  <a:pt x="200" y="240"/>
                  <a:pt x="225" y="240"/>
                </a:cubicBezTo>
                <a:cubicBezTo>
                  <a:pt x="250" y="240"/>
                  <a:pt x="271" y="231"/>
                  <a:pt x="289" y="214"/>
                </a:cubicBezTo>
                <a:cubicBezTo>
                  <a:pt x="306" y="196"/>
                  <a:pt x="315" y="175"/>
                  <a:pt x="315" y="150"/>
                </a:cubicBezTo>
                <a:cubicBezTo>
                  <a:pt x="315" y="125"/>
                  <a:pt x="306" y="104"/>
                  <a:pt x="289" y="86"/>
                </a:cubicBezTo>
                <a:cubicBezTo>
                  <a:pt x="271" y="69"/>
                  <a:pt x="250" y="60"/>
                  <a:pt x="225" y="60"/>
                </a:cubicBezTo>
                <a:close/>
                <a:moveTo>
                  <a:pt x="90" y="0"/>
                </a:moveTo>
                <a:cubicBezTo>
                  <a:pt x="73" y="0"/>
                  <a:pt x="59" y="6"/>
                  <a:pt x="47" y="17"/>
                </a:cubicBezTo>
                <a:cubicBezTo>
                  <a:pt x="36" y="29"/>
                  <a:pt x="30" y="43"/>
                  <a:pt x="30" y="60"/>
                </a:cubicBezTo>
                <a:cubicBezTo>
                  <a:pt x="30" y="77"/>
                  <a:pt x="36" y="91"/>
                  <a:pt x="47" y="102"/>
                </a:cubicBezTo>
                <a:cubicBezTo>
                  <a:pt x="59" y="114"/>
                  <a:pt x="73" y="120"/>
                  <a:pt x="90" y="120"/>
                </a:cubicBezTo>
                <a:cubicBezTo>
                  <a:pt x="106" y="120"/>
                  <a:pt x="120" y="114"/>
                  <a:pt x="132" y="102"/>
                </a:cubicBezTo>
                <a:cubicBezTo>
                  <a:pt x="144" y="91"/>
                  <a:pt x="150" y="77"/>
                  <a:pt x="150" y="60"/>
                </a:cubicBezTo>
                <a:cubicBezTo>
                  <a:pt x="150" y="43"/>
                  <a:pt x="144" y="29"/>
                  <a:pt x="132" y="17"/>
                </a:cubicBezTo>
                <a:cubicBezTo>
                  <a:pt x="120" y="6"/>
                  <a:pt x="106" y="0"/>
                  <a:pt x="90" y="0"/>
                </a:cubicBezTo>
                <a:close/>
                <a:moveTo>
                  <a:pt x="389" y="335"/>
                </a:moveTo>
                <a:cubicBezTo>
                  <a:pt x="389" y="327"/>
                  <a:pt x="388" y="319"/>
                  <a:pt x="386" y="310"/>
                </a:cubicBezTo>
                <a:cubicBezTo>
                  <a:pt x="384" y="301"/>
                  <a:pt x="382" y="292"/>
                  <a:pt x="380" y="284"/>
                </a:cubicBezTo>
                <a:cubicBezTo>
                  <a:pt x="377" y="276"/>
                  <a:pt x="374" y="269"/>
                  <a:pt x="370" y="261"/>
                </a:cubicBezTo>
                <a:cubicBezTo>
                  <a:pt x="365" y="254"/>
                  <a:pt x="361" y="248"/>
                  <a:pt x="355" y="242"/>
                </a:cubicBezTo>
                <a:cubicBezTo>
                  <a:pt x="350" y="237"/>
                  <a:pt x="343" y="233"/>
                  <a:pt x="335" y="230"/>
                </a:cubicBezTo>
                <a:cubicBezTo>
                  <a:pt x="327" y="227"/>
                  <a:pt x="318" y="225"/>
                  <a:pt x="309" y="225"/>
                </a:cubicBezTo>
                <a:cubicBezTo>
                  <a:pt x="307" y="225"/>
                  <a:pt x="304" y="227"/>
                  <a:pt x="299" y="230"/>
                </a:cubicBezTo>
                <a:cubicBezTo>
                  <a:pt x="294" y="234"/>
                  <a:pt x="288" y="237"/>
                  <a:pt x="282" y="241"/>
                </a:cubicBezTo>
                <a:cubicBezTo>
                  <a:pt x="275" y="246"/>
                  <a:pt x="267" y="249"/>
                  <a:pt x="257" y="253"/>
                </a:cubicBezTo>
                <a:cubicBezTo>
                  <a:pt x="246" y="256"/>
                  <a:pt x="236" y="258"/>
                  <a:pt x="225" y="258"/>
                </a:cubicBezTo>
                <a:cubicBezTo>
                  <a:pt x="214" y="258"/>
                  <a:pt x="204" y="256"/>
                  <a:pt x="193" y="253"/>
                </a:cubicBezTo>
                <a:cubicBezTo>
                  <a:pt x="183" y="249"/>
                  <a:pt x="174" y="246"/>
                  <a:pt x="168" y="241"/>
                </a:cubicBezTo>
                <a:cubicBezTo>
                  <a:pt x="162" y="237"/>
                  <a:pt x="156" y="234"/>
                  <a:pt x="151" y="230"/>
                </a:cubicBezTo>
                <a:cubicBezTo>
                  <a:pt x="146" y="227"/>
                  <a:pt x="142" y="225"/>
                  <a:pt x="141" y="225"/>
                </a:cubicBezTo>
                <a:cubicBezTo>
                  <a:pt x="131" y="225"/>
                  <a:pt x="123" y="227"/>
                  <a:pt x="115" y="230"/>
                </a:cubicBezTo>
                <a:cubicBezTo>
                  <a:pt x="107" y="233"/>
                  <a:pt x="100" y="237"/>
                  <a:pt x="95" y="242"/>
                </a:cubicBezTo>
                <a:cubicBezTo>
                  <a:pt x="89" y="248"/>
                  <a:pt x="84" y="254"/>
                  <a:pt x="80" y="261"/>
                </a:cubicBezTo>
                <a:cubicBezTo>
                  <a:pt x="76" y="269"/>
                  <a:pt x="73" y="276"/>
                  <a:pt x="70" y="284"/>
                </a:cubicBezTo>
                <a:cubicBezTo>
                  <a:pt x="68" y="292"/>
                  <a:pt x="65" y="301"/>
                  <a:pt x="64" y="310"/>
                </a:cubicBezTo>
                <a:cubicBezTo>
                  <a:pt x="62" y="319"/>
                  <a:pt x="61" y="327"/>
                  <a:pt x="61" y="335"/>
                </a:cubicBezTo>
                <a:cubicBezTo>
                  <a:pt x="60" y="343"/>
                  <a:pt x="60" y="351"/>
                  <a:pt x="60" y="360"/>
                </a:cubicBezTo>
                <a:cubicBezTo>
                  <a:pt x="60" y="378"/>
                  <a:pt x="65" y="393"/>
                  <a:pt x="77" y="404"/>
                </a:cubicBezTo>
                <a:cubicBezTo>
                  <a:pt x="88" y="415"/>
                  <a:pt x="103" y="420"/>
                  <a:pt x="122" y="420"/>
                </a:cubicBezTo>
                <a:cubicBezTo>
                  <a:pt x="327" y="420"/>
                  <a:pt x="327" y="420"/>
                  <a:pt x="327" y="420"/>
                </a:cubicBezTo>
                <a:cubicBezTo>
                  <a:pt x="346" y="420"/>
                  <a:pt x="362" y="415"/>
                  <a:pt x="373" y="404"/>
                </a:cubicBezTo>
                <a:cubicBezTo>
                  <a:pt x="384" y="393"/>
                  <a:pt x="390" y="378"/>
                  <a:pt x="390" y="360"/>
                </a:cubicBezTo>
                <a:cubicBezTo>
                  <a:pt x="390" y="351"/>
                  <a:pt x="390" y="343"/>
                  <a:pt x="389" y="335"/>
                </a:cubicBezTo>
                <a:close/>
                <a:moveTo>
                  <a:pt x="120" y="150"/>
                </a:moveTo>
                <a:cubicBezTo>
                  <a:pt x="120" y="146"/>
                  <a:pt x="120" y="140"/>
                  <a:pt x="121" y="135"/>
                </a:cubicBezTo>
                <a:cubicBezTo>
                  <a:pt x="111" y="138"/>
                  <a:pt x="100" y="140"/>
                  <a:pt x="90" y="140"/>
                </a:cubicBezTo>
                <a:cubicBezTo>
                  <a:pt x="80" y="140"/>
                  <a:pt x="71" y="138"/>
                  <a:pt x="62" y="135"/>
                </a:cubicBezTo>
                <a:cubicBezTo>
                  <a:pt x="52" y="132"/>
                  <a:pt x="45" y="128"/>
                  <a:pt x="39" y="125"/>
                </a:cubicBezTo>
                <a:cubicBezTo>
                  <a:pt x="33" y="122"/>
                  <a:pt x="30" y="120"/>
                  <a:pt x="29" y="120"/>
                </a:cubicBezTo>
                <a:cubicBezTo>
                  <a:pt x="9" y="120"/>
                  <a:pt x="0" y="148"/>
                  <a:pt x="0" y="203"/>
                </a:cubicBezTo>
                <a:cubicBezTo>
                  <a:pt x="0" y="215"/>
                  <a:pt x="4" y="224"/>
                  <a:pt x="13" y="231"/>
                </a:cubicBezTo>
                <a:cubicBezTo>
                  <a:pt x="22" y="237"/>
                  <a:pt x="32" y="240"/>
                  <a:pt x="45" y="240"/>
                </a:cubicBezTo>
                <a:cubicBezTo>
                  <a:pt x="77" y="240"/>
                  <a:pt x="77" y="240"/>
                  <a:pt x="77" y="240"/>
                </a:cubicBezTo>
                <a:cubicBezTo>
                  <a:pt x="93" y="221"/>
                  <a:pt x="113" y="211"/>
                  <a:pt x="139" y="210"/>
                </a:cubicBezTo>
                <a:cubicBezTo>
                  <a:pt x="126" y="192"/>
                  <a:pt x="120" y="172"/>
                  <a:pt x="120" y="15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17" name="Google Shape;217;p31"/>
          <p:cNvSpPr/>
          <p:nvPr/>
        </p:nvSpPr>
        <p:spPr>
          <a:xfrm>
            <a:off x="7331729" y="1565492"/>
            <a:ext cx="242972" cy="246250"/>
          </a:xfrm>
          <a:custGeom>
            <a:avLst/>
            <a:gdLst/>
            <a:ahLst/>
            <a:cxnLst/>
            <a:rect l="l" t="t" r="r" b="b"/>
            <a:pathLst>
              <a:path w="450" h="420" extrusionOk="0">
                <a:moveTo>
                  <a:pt x="360" y="0"/>
                </a:moveTo>
                <a:cubicBezTo>
                  <a:pt x="343" y="0"/>
                  <a:pt x="329" y="6"/>
                  <a:pt x="318" y="17"/>
                </a:cubicBezTo>
                <a:cubicBezTo>
                  <a:pt x="306" y="29"/>
                  <a:pt x="300" y="43"/>
                  <a:pt x="300" y="60"/>
                </a:cubicBezTo>
                <a:cubicBezTo>
                  <a:pt x="300" y="77"/>
                  <a:pt x="306" y="91"/>
                  <a:pt x="318" y="102"/>
                </a:cubicBezTo>
                <a:cubicBezTo>
                  <a:pt x="329" y="114"/>
                  <a:pt x="343" y="120"/>
                  <a:pt x="360" y="120"/>
                </a:cubicBezTo>
                <a:cubicBezTo>
                  <a:pt x="377" y="120"/>
                  <a:pt x="391" y="114"/>
                  <a:pt x="403" y="102"/>
                </a:cubicBezTo>
                <a:cubicBezTo>
                  <a:pt x="414" y="91"/>
                  <a:pt x="420" y="77"/>
                  <a:pt x="420" y="60"/>
                </a:cubicBezTo>
                <a:cubicBezTo>
                  <a:pt x="420" y="43"/>
                  <a:pt x="414" y="29"/>
                  <a:pt x="403" y="17"/>
                </a:cubicBezTo>
                <a:cubicBezTo>
                  <a:pt x="391" y="6"/>
                  <a:pt x="377" y="0"/>
                  <a:pt x="360" y="0"/>
                </a:cubicBezTo>
                <a:close/>
                <a:moveTo>
                  <a:pt x="421" y="120"/>
                </a:moveTo>
                <a:cubicBezTo>
                  <a:pt x="420" y="120"/>
                  <a:pt x="417" y="122"/>
                  <a:pt x="411" y="125"/>
                </a:cubicBezTo>
                <a:cubicBezTo>
                  <a:pt x="405" y="128"/>
                  <a:pt x="397" y="132"/>
                  <a:pt x="388" y="135"/>
                </a:cubicBezTo>
                <a:cubicBezTo>
                  <a:pt x="379" y="138"/>
                  <a:pt x="369" y="140"/>
                  <a:pt x="360" y="140"/>
                </a:cubicBezTo>
                <a:cubicBezTo>
                  <a:pt x="350" y="140"/>
                  <a:pt x="339" y="138"/>
                  <a:pt x="329" y="135"/>
                </a:cubicBezTo>
                <a:cubicBezTo>
                  <a:pt x="330" y="140"/>
                  <a:pt x="330" y="146"/>
                  <a:pt x="330" y="150"/>
                </a:cubicBezTo>
                <a:cubicBezTo>
                  <a:pt x="330" y="172"/>
                  <a:pt x="324" y="192"/>
                  <a:pt x="311" y="210"/>
                </a:cubicBezTo>
                <a:cubicBezTo>
                  <a:pt x="336" y="211"/>
                  <a:pt x="357" y="221"/>
                  <a:pt x="373" y="240"/>
                </a:cubicBezTo>
                <a:cubicBezTo>
                  <a:pt x="405" y="240"/>
                  <a:pt x="405" y="240"/>
                  <a:pt x="405" y="240"/>
                </a:cubicBezTo>
                <a:cubicBezTo>
                  <a:pt x="417" y="240"/>
                  <a:pt x="428" y="237"/>
                  <a:pt x="437" y="231"/>
                </a:cubicBezTo>
                <a:cubicBezTo>
                  <a:pt x="446" y="224"/>
                  <a:pt x="450" y="215"/>
                  <a:pt x="450" y="203"/>
                </a:cubicBezTo>
                <a:cubicBezTo>
                  <a:pt x="450" y="148"/>
                  <a:pt x="440" y="120"/>
                  <a:pt x="421" y="120"/>
                </a:cubicBezTo>
                <a:close/>
                <a:moveTo>
                  <a:pt x="225" y="60"/>
                </a:moveTo>
                <a:cubicBezTo>
                  <a:pt x="200" y="60"/>
                  <a:pt x="179" y="69"/>
                  <a:pt x="161" y="86"/>
                </a:cubicBezTo>
                <a:cubicBezTo>
                  <a:pt x="144" y="104"/>
                  <a:pt x="135" y="125"/>
                  <a:pt x="135" y="150"/>
                </a:cubicBezTo>
                <a:cubicBezTo>
                  <a:pt x="135" y="175"/>
                  <a:pt x="144" y="196"/>
                  <a:pt x="161" y="214"/>
                </a:cubicBezTo>
                <a:cubicBezTo>
                  <a:pt x="179" y="231"/>
                  <a:pt x="200" y="240"/>
                  <a:pt x="225" y="240"/>
                </a:cubicBezTo>
                <a:cubicBezTo>
                  <a:pt x="250" y="240"/>
                  <a:pt x="271" y="231"/>
                  <a:pt x="289" y="214"/>
                </a:cubicBezTo>
                <a:cubicBezTo>
                  <a:pt x="306" y="196"/>
                  <a:pt x="315" y="175"/>
                  <a:pt x="315" y="150"/>
                </a:cubicBezTo>
                <a:cubicBezTo>
                  <a:pt x="315" y="125"/>
                  <a:pt x="306" y="104"/>
                  <a:pt x="289" y="86"/>
                </a:cubicBezTo>
                <a:cubicBezTo>
                  <a:pt x="271" y="69"/>
                  <a:pt x="250" y="60"/>
                  <a:pt x="225" y="60"/>
                </a:cubicBezTo>
                <a:close/>
                <a:moveTo>
                  <a:pt x="90" y="0"/>
                </a:moveTo>
                <a:cubicBezTo>
                  <a:pt x="73" y="0"/>
                  <a:pt x="59" y="6"/>
                  <a:pt x="47" y="17"/>
                </a:cubicBezTo>
                <a:cubicBezTo>
                  <a:pt x="36" y="29"/>
                  <a:pt x="30" y="43"/>
                  <a:pt x="30" y="60"/>
                </a:cubicBezTo>
                <a:cubicBezTo>
                  <a:pt x="30" y="77"/>
                  <a:pt x="36" y="91"/>
                  <a:pt x="47" y="102"/>
                </a:cubicBezTo>
                <a:cubicBezTo>
                  <a:pt x="59" y="114"/>
                  <a:pt x="73" y="120"/>
                  <a:pt x="90" y="120"/>
                </a:cubicBezTo>
                <a:cubicBezTo>
                  <a:pt x="106" y="120"/>
                  <a:pt x="120" y="114"/>
                  <a:pt x="132" y="102"/>
                </a:cubicBezTo>
                <a:cubicBezTo>
                  <a:pt x="144" y="91"/>
                  <a:pt x="150" y="77"/>
                  <a:pt x="150" y="60"/>
                </a:cubicBezTo>
                <a:cubicBezTo>
                  <a:pt x="150" y="43"/>
                  <a:pt x="144" y="29"/>
                  <a:pt x="132" y="17"/>
                </a:cubicBezTo>
                <a:cubicBezTo>
                  <a:pt x="120" y="6"/>
                  <a:pt x="106" y="0"/>
                  <a:pt x="90" y="0"/>
                </a:cubicBezTo>
                <a:close/>
                <a:moveTo>
                  <a:pt x="389" y="335"/>
                </a:moveTo>
                <a:cubicBezTo>
                  <a:pt x="389" y="327"/>
                  <a:pt x="388" y="319"/>
                  <a:pt x="386" y="310"/>
                </a:cubicBezTo>
                <a:cubicBezTo>
                  <a:pt x="384" y="301"/>
                  <a:pt x="382" y="292"/>
                  <a:pt x="380" y="284"/>
                </a:cubicBezTo>
                <a:cubicBezTo>
                  <a:pt x="377" y="276"/>
                  <a:pt x="374" y="269"/>
                  <a:pt x="370" y="261"/>
                </a:cubicBezTo>
                <a:cubicBezTo>
                  <a:pt x="365" y="254"/>
                  <a:pt x="361" y="248"/>
                  <a:pt x="355" y="242"/>
                </a:cubicBezTo>
                <a:cubicBezTo>
                  <a:pt x="350" y="237"/>
                  <a:pt x="343" y="233"/>
                  <a:pt x="335" y="230"/>
                </a:cubicBezTo>
                <a:cubicBezTo>
                  <a:pt x="327" y="227"/>
                  <a:pt x="318" y="225"/>
                  <a:pt x="309" y="225"/>
                </a:cubicBezTo>
                <a:cubicBezTo>
                  <a:pt x="307" y="225"/>
                  <a:pt x="304" y="227"/>
                  <a:pt x="299" y="230"/>
                </a:cubicBezTo>
                <a:cubicBezTo>
                  <a:pt x="294" y="234"/>
                  <a:pt x="288" y="237"/>
                  <a:pt x="282" y="241"/>
                </a:cubicBezTo>
                <a:cubicBezTo>
                  <a:pt x="275" y="246"/>
                  <a:pt x="267" y="249"/>
                  <a:pt x="257" y="253"/>
                </a:cubicBezTo>
                <a:cubicBezTo>
                  <a:pt x="246" y="256"/>
                  <a:pt x="236" y="258"/>
                  <a:pt x="225" y="258"/>
                </a:cubicBezTo>
                <a:cubicBezTo>
                  <a:pt x="214" y="258"/>
                  <a:pt x="204" y="256"/>
                  <a:pt x="193" y="253"/>
                </a:cubicBezTo>
                <a:cubicBezTo>
                  <a:pt x="183" y="249"/>
                  <a:pt x="174" y="246"/>
                  <a:pt x="168" y="241"/>
                </a:cubicBezTo>
                <a:cubicBezTo>
                  <a:pt x="162" y="237"/>
                  <a:pt x="156" y="234"/>
                  <a:pt x="151" y="230"/>
                </a:cubicBezTo>
                <a:cubicBezTo>
                  <a:pt x="146" y="227"/>
                  <a:pt x="142" y="225"/>
                  <a:pt x="141" y="225"/>
                </a:cubicBezTo>
                <a:cubicBezTo>
                  <a:pt x="131" y="225"/>
                  <a:pt x="123" y="227"/>
                  <a:pt x="115" y="230"/>
                </a:cubicBezTo>
                <a:cubicBezTo>
                  <a:pt x="107" y="233"/>
                  <a:pt x="100" y="237"/>
                  <a:pt x="95" y="242"/>
                </a:cubicBezTo>
                <a:cubicBezTo>
                  <a:pt x="89" y="248"/>
                  <a:pt x="84" y="254"/>
                  <a:pt x="80" y="261"/>
                </a:cubicBezTo>
                <a:cubicBezTo>
                  <a:pt x="76" y="269"/>
                  <a:pt x="73" y="276"/>
                  <a:pt x="70" y="284"/>
                </a:cubicBezTo>
                <a:cubicBezTo>
                  <a:pt x="68" y="292"/>
                  <a:pt x="65" y="301"/>
                  <a:pt x="64" y="310"/>
                </a:cubicBezTo>
                <a:cubicBezTo>
                  <a:pt x="62" y="319"/>
                  <a:pt x="61" y="327"/>
                  <a:pt x="61" y="335"/>
                </a:cubicBezTo>
                <a:cubicBezTo>
                  <a:pt x="60" y="343"/>
                  <a:pt x="60" y="351"/>
                  <a:pt x="60" y="360"/>
                </a:cubicBezTo>
                <a:cubicBezTo>
                  <a:pt x="60" y="378"/>
                  <a:pt x="65" y="393"/>
                  <a:pt x="77" y="404"/>
                </a:cubicBezTo>
                <a:cubicBezTo>
                  <a:pt x="88" y="415"/>
                  <a:pt x="103" y="420"/>
                  <a:pt x="122" y="420"/>
                </a:cubicBezTo>
                <a:cubicBezTo>
                  <a:pt x="327" y="420"/>
                  <a:pt x="327" y="420"/>
                  <a:pt x="327" y="420"/>
                </a:cubicBezTo>
                <a:cubicBezTo>
                  <a:pt x="346" y="420"/>
                  <a:pt x="362" y="415"/>
                  <a:pt x="373" y="404"/>
                </a:cubicBezTo>
                <a:cubicBezTo>
                  <a:pt x="384" y="393"/>
                  <a:pt x="390" y="378"/>
                  <a:pt x="390" y="360"/>
                </a:cubicBezTo>
                <a:cubicBezTo>
                  <a:pt x="390" y="351"/>
                  <a:pt x="390" y="343"/>
                  <a:pt x="389" y="335"/>
                </a:cubicBezTo>
                <a:close/>
                <a:moveTo>
                  <a:pt x="120" y="150"/>
                </a:moveTo>
                <a:cubicBezTo>
                  <a:pt x="120" y="146"/>
                  <a:pt x="120" y="140"/>
                  <a:pt x="121" y="135"/>
                </a:cubicBezTo>
                <a:cubicBezTo>
                  <a:pt x="111" y="138"/>
                  <a:pt x="100" y="140"/>
                  <a:pt x="90" y="140"/>
                </a:cubicBezTo>
                <a:cubicBezTo>
                  <a:pt x="80" y="140"/>
                  <a:pt x="71" y="138"/>
                  <a:pt x="62" y="135"/>
                </a:cubicBezTo>
                <a:cubicBezTo>
                  <a:pt x="52" y="132"/>
                  <a:pt x="45" y="128"/>
                  <a:pt x="39" y="125"/>
                </a:cubicBezTo>
                <a:cubicBezTo>
                  <a:pt x="33" y="122"/>
                  <a:pt x="30" y="120"/>
                  <a:pt x="29" y="120"/>
                </a:cubicBezTo>
                <a:cubicBezTo>
                  <a:pt x="9" y="120"/>
                  <a:pt x="0" y="148"/>
                  <a:pt x="0" y="203"/>
                </a:cubicBezTo>
                <a:cubicBezTo>
                  <a:pt x="0" y="215"/>
                  <a:pt x="4" y="224"/>
                  <a:pt x="13" y="231"/>
                </a:cubicBezTo>
                <a:cubicBezTo>
                  <a:pt x="22" y="237"/>
                  <a:pt x="32" y="240"/>
                  <a:pt x="45" y="240"/>
                </a:cubicBezTo>
                <a:cubicBezTo>
                  <a:pt x="77" y="240"/>
                  <a:pt x="77" y="240"/>
                  <a:pt x="77" y="240"/>
                </a:cubicBezTo>
                <a:cubicBezTo>
                  <a:pt x="93" y="221"/>
                  <a:pt x="113" y="211"/>
                  <a:pt x="139" y="210"/>
                </a:cubicBezTo>
                <a:cubicBezTo>
                  <a:pt x="126" y="192"/>
                  <a:pt x="120" y="172"/>
                  <a:pt x="120" y="15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18" name="Google Shape;218;p31"/>
          <p:cNvSpPr/>
          <p:nvPr/>
        </p:nvSpPr>
        <p:spPr>
          <a:xfrm>
            <a:off x="6877195" y="1565469"/>
            <a:ext cx="364500" cy="246261"/>
          </a:xfrm>
          <a:custGeom>
            <a:avLst/>
            <a:gdLst/>
            <a:ahLst/>
            <a:cxnLst/>
            <a:rect l="l" t="t" r="r" b="b"/>
            <a:pathLst>
              <a:path w="1200" h="867" extrusionOk="0">
                <a:moveTo>
                  <a:pt x="1067" y="0"/>
                </a:moveTo>
                <a:lnTo>
                  <a:pt x="135" y="0"/>
                </a:lnTo>
                <a:lnTo>
                  <a:pt x="135" y="617"/>
                </a:lnTo>
                <a:lnTo>
                  <a:pt x="1067" y="617"/>
                </a:lnTo>
                <a:lnTo>
                  <a:pt x="1067" y="0"/>
                </a:lnTo>
                <a:close/>
                <a:moveTo>
                  <a:pt x="972" y="521"/>
                </a:moveTo>
                <a:lnTo>
                  <a:pt x="228" y="521"/>
                </a:lnTo>
                <a:lnTo>
                  <a:pt x="228" y="95"/>
                </a:lnTo>
                <a:lnTo>
                  <a:pt x="972" y="95"/>
                </a:lnTo>
                <a:lnTo>
                  <a:pt x="972" y="521"/>
                </a:lnTo>
                <a:close/>
                <a:moveTo>
                  <a:pt x="1200" y="826"/>
                </a:moveTo>
                <a:lnTo>
                  <a:pt x="1200" y="867"/>
                </a:lnTo>
                <a:lnTo>
                  <a:pt x="0" y="867"/>
                </a:lnTo>
                <a:lnTo>
                  <a:pt x="0" y="826"/>
                </a:lnTo>
                <a:lnTo>
                  <a:pt x="475" y="826"/>
                </a:lnTo>
                <a:lnTo>
                  <a:pt x="730" y="826"/>
                </a:lnTo>
                <a:lnTo>
                  <a:pt x="1200" y="826"/>
                </a:lnTo>
                <a:close/>
                <a:moveTo>
                  <a:pt x="1067" y="645"/>
                </a:moveTo>
                <a:lnTo>
                  <a:pt x="613" y="645"/>
                </a:lnTo>
                <a:lnTo>
                  <a:pt x="587" y="645"/>
                </a:lnTo>
                <a:lnTo>
                  <a:pt x="135" y="645"/>
                </a:lnTo>
                <a:lnTo>
                  <a:pt x="7" y="815"/>
                </a:lnTo>
                <a:lnTo>
                  <a:pt x="1193" y="815"/>
                </a:lnTo>
                <a:lnTo>
                  <a:pt x="1067" y="645"/>
                </a:lnTo>
                <a:close/>
                <a:moveTo>
                  <a:pt x="932" y="676"/>
                </a:moveTo>
                <a:lnTo>
                  <a:pt x="984" y="676"/>
                </a:lnTo>
                <a:lnTo>
                  <a:pt x="984" y="700"/>
                </a:lnTo>
                <a:lnTo>
                  <a:pt x="932" y="700"/>
                </a:lnTo>
                <a:lnTo>
                  <a:pt x="932" y="676"/>
                </a:lnTo>
                <a:close/>
                <a:moveTo>
                  <a:pt x="1015" y="743"/>
                </a:moveTo>
                <a:lnTo>
                  <a:pt x="965" y="743"/>
                </a:lnTo>
                <a:lnTo>
                  <a:pt x="965" y="717"/>
                </a:lnTo>
                <a:lnTo>
                  <a:pt x="1015" y="717"/>
                </a:lnTo>
                <a:lnTo>
                  <a:pt x="1015" y="743"/>
                </a:lnTo>
                <a:close/>
                <a:moveTo>
                  <a:pt x="951" y="743"/>
                </a:moveTo>
                <a:lnTo>
                  <a:pt x="901" y="743"/>
                </a:lnTo>
                <a:lnTo>
                  <a:pt x="901" y="717"/>
                </a:lnTo>
                <a:lnTo>
                  <a:pt x="951" y="717"/>
                </a:lnTo>
                <a:lnTo>
                  <a:pt x="951" y="743"/>
                </a:lnTo>
                <a:close/>
                <a:moveTo>
                  <a:pt x="863" y="676"/>
                </a:moveTo>
                <a:lnTo>
                  <a:pt x="913" y="676"/>
                </a:lnTo>
                <a:lnTo>
                  <a:pt x="913" y="700"/>
                </a:lnTo>
                <a:lnTo>
                  <a:pt x="863" y="700"/>
                </a:lnTo>
                <a:lnTo>
                  <a:pt x="863" y="676"/>
                </a:lnTo>
                <a:close/>
                <a:moveTo>
                  <a:pt x="882" y="743"/>
                </a:moveTo>
                <a:lnTo>
                  <a:pt x="830" y="743"/>
                </a:lnTo>
                <a:lnTo>
                  <a:pt x="830" y="717"/>
                </a:lnTo>
                <a:lnTo>
                  <a:pt x="882" y="717"/>
                </a:lnTo>
                <a:lnTo>
                  <a:pt x="882" y="743"/>
                </a:lnTo>
                <a:close/>
                <a:moveTo>
                  <a:pt x="792" y="676"/>
                </a:moveTo>
                <a:lnTo>
                  <a:pt x="841" y="676"/>
                </a:lnTo>
                <a:lnTo>
                  <a:pt x="841" y="700"/>
                </a:lnTo>
                <a:lnTo>
                  <a:pt x="792" y="700"/>
                </a:lnTo>
                <a:lnTo>
                  <a:pt x="792" y="676"/>
                </a:lnTo>
                <a:close/>
                <a:moveTo>
                  <a:pt x="811" y="743"/>
                </a:moveTo>
                <a:lnTo>
                  <a:pt x="758" y="743"/>
                </a:lnTo>
                <a:lnTo>
                  <a:pt x="758" y="717"/>
                </a:lnTo>
                <a:lnTo>
                  <a:pt x="811" y="717"/>
                </a:lnTo>
                <a:lnTo>
                  <a:pt x="811" y="743"/>
                </a:lnTo>
                <a:close/>
                <a:moveTo>
                  <a:pt x="718" y="676"/>
                </a:moveTo>
                <a:lnTo>
                  <a:pt x="768" y="676"/>
                </a:lnTo>
                <a:lnTo>
                  <a:pt x="768" y="700"/>
                </a:lnTo>
                <a:lnTo>
                  <a:pt x="718" y="700"/>
                </a:lnTo>
                <a:lnTo>
                  <a:pt x="718" y="676"/>
                </a:lnTo>
                <a:close/>
                <a:moveTo>
                  <a:pt x="647" y="676"/>
                </a:moveTo>
                <a:lnTo>
                  <a:pt x="696" y="676"/>
                </a:lnTo>
                <a:lnTo>
                  <a:pt x="696" y="700"/>
                </a:lnTo>
                <a:lnTo>
                  <a:pt x="647" y="700"/>
                </a:lnTo>
                <a:lnTo>
                  <a:pt x="647" y="676"/>
                </a:lnTo>
                <a:close/>
                <a:moveTo>
                  <a:pt x="666" y="743"/>
                </a:moveTo>
                <a:lnTo>
                  <a:pt x="613" y="743"/>
                </a:lnTo>
                <a:lnTo>
                  <a:pt x="613" y="717"/>
                </a:lnTo>
                <a:lnTo>
                  <a:pt x="666" y="717"/>
                </a:lnTo>
                <a:lnTo>
                  <a:pt x="666" y="743"/>
                </a:lnTo>
                <a:close/>
                <a:moveTo>
                  <a:pt x="575" y="676"/>
                </a:moveTo>
                <a:lnTo>
                  <a:pt x="628" y="676"/>
                </a:lnTo>
                <a:lnTo>
                  <a:pt x="628" y="700"/>
                </a:lnTo>
                <a:lnTo>
                  <a:pt x="575" y="700"/>
                </a:lnTo>
                <a:lnTo>
                  <a:pt x="575" y="676"/>
                </a:lnTo>
                <a:close/>
                <a:moveTo>
                  <a:pt x="594" y="743"/>
                </a:moveTo>
                <a:lnTo>
                  <a:pt x="544" y="743"/>
                </a:lnTo>
                <a:lnTo>
                  <a:pt x="544" y="717"/>
                </a:lnTo>
                <a:lnTo>
                  <a:pt x="594" y="717"/>
                </a:lnTo>
                <a:lnTo>
                  <a:pt x="594" y="743"/>
                </a:lnTo>
                <a:close/>
                <a:moveTo>
                  <a:pt x="504" y="676"/>
                </a:moveTo>
                <a:lnTo>
                  <a:pt x="556" y="676"/>
                </a:lnTo>
                <a:lnTo>
                  <a:pt x="556" y="700"/>
                </a:lnTo>
                <a:lnTo>
                  <a:pt x="504" y="700"/>
                </a:lnTo>
                <a:lnTo>
                  <a:pt x="504" y="676"/>
                </a:lnTo>
                <a:close/>
                <a:moveTo>
                  <a:pt x="523" y="743"/>
                </a:moveTo>
                <a:lnTo>
                  <a:pt x="473" y="743"/>
                </a:lnTo>
                <a:lnTo>
                  <a:pt x="473" y="717"/>
                </a:lnTo>
                <a:lnTo>
                  <a:pt x="523" y="717"/>
                </a:lnTo>
                <a:lnTo>
                  <a:pt x="523" y="743"/>
                </a:lnTo>
                <a:close/>
                <a:moveTo>
                  <a:pt x="430" y="676"/>
                </a:moveTo>
                <a:lnTo>
                  <a:pt x="483" y="676"/>
                </a:lnTo>
                <a:lnTo>
                  <a:pt x="483" y="700"/>
                </a:lnTo>
                <a:lnTo>
                  <a:pt x="430" y="700"/>
                </a:lnTo>
                <a:lnTo>
                  <a:pt x="430" y="676"/>
                </a:lnTo>
                <a:close/>
                <a:moveTo>
                  <a:pt x="449" y="743"/>
                </a:moveTo>
                <a:lnTo>
                  <a:pt x="399" y="743"/>
                </a:lnTo>
                <a:lnTo>
                  <a:pt x="399" y="717"/>
                </a:lnTo>
                <a:lnTo>
                  <a:pt x="449" y="717"/>
                </a:lnTo>
                <a:lnTo>
                  <a:pt x="449" y="743"/>
                </a:lnTo>
                <a:close/>
                <a:moveTo>
                  <a:pt x="359" y="676"/>
                </a:moveTo>
                <a:lnTo>
                  <a:pt x="411" y="676"/>
                </a:lnTo>
                <a:lnTo>
                  <a:pt x="411" y="700"/>
                </a:lnTo>
                <a:lnTo>
                  <a:pt x="359" y="700"/>
                </a:lnTo>
                <a:lnTo>
                  <a:pt x="359" y="676"/>
                </a:lnTo>
                <a:close/>
                <a:moveTo>
                  <a:pt x="378" y="743"/>
                </a:moveTo>
                <a:lnTo>
                  <a:pt x="328" y="743"/>
                </a:lnTo>
                <a:lnTo>
                  <a:pt x="328" y="717"/>
                </a:lnTo>
                <a:lnTo>
                  <a:pt x="378" y="717"/>
                </a:lnTo>
                <a:lnTo>
                  <a:pt x="378" y="743"/>
                </a:lnTo>
                <a:close/>
                <a:moveTo>
                  <a:pt x="290" y="676"/>
                </a:moveTo>
                <a:lnTo>
                  <a:pt x="340" y="676"/>
                </a:lnTo>
                <a:lnTo>
                  <a:pt x="340" y="700"/>
                </a:lnTo>
                <a:lnTo>
                  <a:pt x="290" y="700"/>
                </a:lnTo>
                <a:lnTo>
                  <a:pt x="290" y="676"/>
                </a:lnTo>
                <a:close/>
                <a:moveTo>
                  <a:pt x="309" y="743"/>
                </a:moveTo>
                <a:lnTo>
                  <a:pt x="257" y="743"/>
                </a:lnTo>
                <a:lnTo>
                  <a:pt x="257" y="717"/>
                </a:lnTo>
                <a:lnTo>
                  <a:pt x="309" y="717"/>
                </a:lnTo>
                <a:lnTo>
                  <a:pt x="309" y="743"/>
                </a:lnTo>
                <a:close/>
                <a:moveTo>
                  <a:pt x="216" y="676"/>
                </a:moveTo>
                <a:lnTo>
                  <a:pt x="269" y="676"/>
                </a:lnTo>
                <a:lnTo>
                  <a:pt x="269" y="700"/>
                </a:lnTo>
                <a:lnTo>
                  <a:pt x="216" y="700"/>
                </a:lnTo>
                <a:lnTo>
                  <a:pt x="216" y="676"/>
                </a:lnTo>
                <a:close/>
                <a:moveTo>
                  <a:pt x="185" y="717"/>
                </a:moveTo>
                <a:lnTo>
                  <a:pt x="238" y="717"/>
                </a:lnTo>
                <a:lnTo>
                  <a:pt x="238" y="743"/>
                </a:lnTo>
                <a:lnTo>
                  <a:pt x="185" y="743"/>
                </a:lnTo>
                <a:lnTo>
                  <a:pt x="185" y="717"/>
                </a:lnTo>
                <a:close/>
                <a:moveTo>
                  <a:pt x="195" y="781"/>
                </a:moveTo>
                <a:lnTo>
                  <a:pt x="145" y="781"/>
                </a:lnTo>
                <a:lnTo>
                  <a:pt x="145" y="755"/>
                </a:lnTo>
                <a:lnTo>
                  <a:pt x="195" y="755"/>
                </a:lnTo>
                <a:lnTo>
                  <a:pt x="195" y="781"/>
                </a:lnTo>
                <a:close/>
                <a:moveTo>
                  <a:pt x="261" y="781"/>
                </a:moveTo>
                <a:lnTo>
                  <a:pt x="209" y="781"/>
                </a:lnTo>
                <a:lnTo>
                  <a:pt x="209" y="755"/>
                </a:lnTo>
                <a:lnTo>
                  <a:pt x="261" y="755"/>
                </a:lnTo>
                <a:lnTo>
                  <a:pt x="261" y="781"/>
                </a:lnTo>
                <a:close/>
                <a:moveTo>
                  <a:pt x="333" y="781"/>
                </a:moveTo>
                <a:lnTo>
                  <a:pt x="280" y="781"/>
                </a:lnTo>
                <a:lnTo>
                  <a:pt x="280" y="755"/>
                </a:lnTo>
                <a:lnTo>
                  <a:pt x="333" y="755"/>
                </a:lnTo>
                <a:lnTo>
                  <a:pt x="333" y="781"/>
                </a:lnTo>
                <a:close/>
                <a:moveTo>
                  <a:pt x="402" y="781"/>
                </a:moveTo>
                <a:lnTo>
                  <a:pt x="352" y="781"/>
                </a:lnTo>
                <a:lnTo>
                  <a:pt x="352" y="755"/>
                </a:lnTo>
                <a:lnTo>
                  <a:pt x="402" y="755"/>
                </a:lnTo>
                <a:lnTo>
                  <a:pt x="402" y="781"/>
                </a:lnTo>
                <a:lnTo>
                  <a:pt x="402" y="781"/>
                </a:lnTo>
                <a:close/>
                <a:moveTo>
                  <a:pt x="475" y="781"/>
                </a:moveTo>
                <a:lnTo>
                  <a:pt x="423" y="781"/>
                </a:lnTo>
                <a:lnTo>
                  <a:pt x="423" y="755"/>
                </a:lnTo>
                <a:lnTo>
                  <a:pt x="475" y="755"/>
                </a:lnTo>
                <a:lnTo>
                  <a:pt x="475" y="781"/>
                </a:lnTo>
                <a:close/>
                <a:moveTo>
                  <a:pt x="685" y="781"/>
                </a:moveTo>
                <a:lnTo>
                  <a:pt x="497" y="781"/>
                </a:lnTo>
                <a:lnTo>
                  <a:pt x="497" y="755"/>
                </a:lnTo>
                <a:lnTo>
                  <a:pt x="685" y="755"/>
                </a:lnTo>
                <a:lnTo>
                  <a:pt x="685" y="781"/>
                </a:lnTo>
                <a:close/>
                <a:moveTo>
                  <a:pt x="685" y="717"/>
                </a:moveTo>
                <a:lnTo>
                  <a:pt x="737" y="717"/>
                </a:lnTo>
                <a:lnTo>
                  <a:pt x="737" y="743"/>
                </a:lnTo>
                <a:lnTo>
                  <a:pt x="685" y="743"/>
                </a:lnTo>
                <a:lnTo>
                  <a:pt x="685" y="717"/>
                </a:lnTo>
                <a:close/>
                <a:moveTo>
                  <a:pt x="761" y="781"/>
                </a:moveTo>
                <a:lnTo>
                  <a:pt x="711" y="781"/>
                </a:lnTo>
                <a:lnTo>
                  <a:pt x="711" y="755"/>
                </a:lnTo>
                <a:lnTo>
                  <a:pt x="761" y="755"/>
                </a:lnTo>
                <a:lnTo>
                  <a:pt x="761" y="781"/>
                </a:lnTo>
                <a:close/>
                <a:moveTo>
                  <a:pt x="834" y="781"/>
                </a:moveTo>
                <a:lnTo>
                  <a:pt x="782" y="781"/>
                </a:lnTo>
                <a:lnTo>
                  <a:pt x="782" y="755"/>
                </a:lnTo>
                <a:lnTo>
                  <a:pt x="834" y="755"/>
                </a:lnTo>
                <a:lnTo>
                  <a:pt x="834" y="781"/>
                </a:lnTo>
                <a:close/>
                <a:moveTo>
                  <a:pt x="906" y="781"/>
                </a:moveTo>
                <a:lnTo>
                  <a:pt x="856" y="781"/>
                </a:lnTo>
                <a:lnTo>
                  <a:pt x="856" y="755"/>
                </a:lnTo>
                <a:lnTo>
                  <a:pt x="906" y="755"/>
                </a:lnTo>
                <a:lnTo>
                  <a:pt x="906" y="781"/>
                </a:lnTo>
                <a:close/>
                <a:moveTo>
                  <a:pt x="977" y="781"/>
                </a:moveTo>
                <a:lnTo>
                  <a:pt x="925" y="781"/>
                </a:lnTo>
                <a:lnTo>
                  <a:pt x="925" y="755"/>
                </a:lnTo>
                <a:lnTo>
                  <a:pt x="977" y="755"/>
                </a:lnTo>
                <a:lnTo>
                  <a:pt x="977" y="781"/>
                </a:lnTo>
                <a:close/>
                <a:moveTo>
                  <a:pt x="1041" y="781"/>
                </a:moveTo>
                <a:lnTo>
                  <a:pt x="989" y="781"/>
                </a:lnTo>
                <a:lnTo>
                  <a:pt x="989" y="755"/>
                </a:lnTo>
                <a:lnTo>
                  <a:pt x="1041" y="755"/>
                </a:lnTo>
                <a:lnTo>
                  <a:pt x="1041" y="781"/>
                </a:lnTo>
                <a:close/>
              </a:path>
            </a:pathLst>
          </a:custGeom>
          <a:solidFill>
            <a:srgbClr val="4E5B73"/>
          </a:solidFill>
          <a:ln>
            <a:noFill/>
          </a:ln>
        </p:spPr>
        <p:txBody>
          <a:bodyPr spcFirstLastPara="1" wrap="square" lIns="34275" tIns="17125" rIns="34275" bIns="17125" anchor="t" anchorCtr="0">
            <a:noAutofit/>
          </a:bodyPr>
          <a:lstStyle/>
          <a:p>
            <a:pPr marL="0" marR="0" lvl="0" indent="0" algn="l" rtl="0">
              <a:lnSpc>
                <a:spcPct val="100000"/>
              </a:lnSpc>
              <a:spcBef>
                <a:spcPts val="0"/>
              </a:spcBef>
              <a:spcAft>
                <a:spcPts val="0"/>
              </a:spcAft>
              <a:buClr>
                <a:srgbClr val="000000"/>
              </a:buClr>
              <a:buSzPts val="675"/>
              <a:buFont typeface="Arial"/>
              <a:buNone/>
            </a:pPr>
            <a:endParaRPr sz="675" b="0" i="0" u="none" strike="noStrike" cap="none">
              <a:solidFill>
                <a:schemeClr val="dk1"/>
              </a:solidFill>
              <a:latin typeface="Arial"/>
              <a:ea typeface="Arial"/>
              <a:cs typeface="Arial"/>
              <a:sym typeface="Arial"/>
            </a:endParaRPr>
          </a:p>
        </p:txBody>
      </p:sp>
      <p:sp>
        <p:nvSpPr>
          <p:cNvPr id="219" name="Google Shape;219;p31"/>
          <p:cNvSpPr/>
          <p:nvPr/>
        </p:nvSpPr>
        <p:spPr>
          <a:xfrm>
            <a:off x="712870" y="2638356"/>
            <a:ext cx="364500" cy="246261"/>
          </a:xfrm>
          <a:custGeom>
            <a:avLst/>
            <a:gdLst/>
            <a:ahLst/>
            <a:cxnLst/>
            <a:rect l="l" t="t" r="r" b="b"/>
            <a:pathLst>
              <a:path w="1200" h="867" extrusionOk="0">
                <a:moveTo>
                  <a:pt x="1067" y="0"/>
                </a:moveTo>
                <a:lnTo>
                  <a:pt x="135" y="0"/>
                </a:lnTo>
                <a:lnTo>
                  <a:pt x="135" y="617"/>
                </a:lnTo>
                <a:lnTo>
                  <a:pt x="1067" y="617"/>
                </a:lnTo>
                <a:lnTo>
                  <a:pt x="1067" y="0"/>
                </a:lnTo>
                <a:close/>
                <a:moveTo>
                  <a:pt x="972" y="521"/>
                </a:moveTo>
                <a:lnTo>
                  <a:pt x="228" y="521"/>
                </a:lnTo>
                <a:lnTo>
                  <a:pt x="228" y="95"/>
                </a:lnTo>
                <a:lnTo>
                  <a:pt x="972" y="95"/>
                </a:lnTo>
                <a:lnTo>
                  <a:pt x="972" y="521"/>
                </a:lnTo>
                <a:close/>
                <a:moveTo>
                  <a:pt x="1200" y="826"/>
                </a:moveTo>
                <a:lnTo>
                  <a:pt x="1200" y="867"/>
                </a:lnTo>
                <a:lnTo>
                  <a:pt x="0" y="867"/>
                </a:lnTo>
                <a:lnTo>
                  <a:pt x="0" y="826"/>
                </a:lnTo>
                <a:lnTo>
                  <a:pt x="475" y="826"/>
                </a:lnTo>
                <a:lnTo>
                  <a:pt x="730" y="826"/>
                </a:lnTo>
                <a:lnTo>
                  <a:pt x="1200" y="826"/>
                </a:lnTo>
                <a:close/>
                <a:moveTo>
                  <a:pt x="1067" y="645"/>
                </a:moveTo>
                <a:lnTo>
                  <a:pt x="613" y="645"/>
                </a:lnTo>
                <a:lnTo>
                  <a:pt x="587" y="645"/>
                </a:lnTo>
                <a:lnTo>
                  <a:pt x="135" y="645"/>
                </a:lnTo>
                <a:lnTo>
                  <a:pt x="7" y="815"/>
                </a:lnTo>
                <a:lnTo>
                  <a:pt x="1193" y="815"/>
                </a:lnTo>
                <a:lnTo>
                  <a:pt x="1067" y="645"/>
                </a:lnTo>
                <a:close/>
                <a:moveTo>
                  <a:pt x="932" y="676"/>
                </a:moveTo>
                <a:lnTo>
                  <a:pt x="984" y="676"/>
                </a:lnTo>
                <a:lnTo>
                  <a:pt x="984" y="700"/>
                </a:lnTo>
                <a:lnTo>
                  <a:pt x="932" y="700"/>
                </a:lnTo>
                <a:lnTo>
                  <a:pt x="932" y="676"/>
                </a:lnTo>
                <a:close/>
                <a:moveTo>
                  <a:pt x="1015" y="743"/>
                </a:moveTo>
                <a:lnTo>
                  <a:pt x="965" y="743"/>
                </a:lnTo>
                <a:lnTo>
                  <a:pt x="965" y="717"/>
                </a:lnTo>
                <a:lnTo>
                  <a:pt x="1015" y="717"/>
                </a:lnTo>
                <a:lnTo>
                  <a:pt x="1015" y="743"/>
                </a:lnTo>
                <a:close/>
                <a:moveTo>
                  <a:pt x="951" y="743"/>
                </a:moveTo>
                <a:lnTo>
                  <a:pt x="901" y="743"/>
                </a:lnTo>
                <a:lnTo>
                  <a:pt x="901" y="717"/>
                </a:lnTo>
                <a:lnTo>
                  <a:pt x="951" y="717"/>
                </a:lnTo>
                <a:lnTo>
                  <a:pt x="951" y="743"/>
                </a:lnTo>
                <a:close/>
                <a:moveTo>
                  <a:pt x="863" y="676"/>
                </a:moveTo>
                <a:lnTo>
                  <a:pt x="913" y="676"/>
                </a:lnTo>
                <a:lnTo>
                  <a:pt x="913" y="700"/>
                </a:lnTo>
                <a:lnTo>
                  <a:pt x="863" y="700"/>
                </a:lnTo>
                <a:lnTo>
                  <a:pt x="863" y="676"/>
                </a:lnTo>
                <a:close/>
                <a:moveTo>
                  <a:pt x="882" y="743"/>
                </a:moveTo>
                <a:lnTo>
                  <a:pt x="830" y="743"/>
                </a:lnTo>
                <a:lnTo>
                  <a:pt x="830" y="717"/>
                </a:lnTo>
                <a:lnTo>
                  <a:pt x="882" y="717"/>
                </a:lnTo>
                <a:lnTo>
                  <a:pt x="882" y="743"/>
                </a:lnTo>
                <a:close/>
                <a:moveTo>
                  <a:pt x="792" y="676"/>
                </a:moveTo>
                <a:lnTo>
                  <a:pt x="841" y="676"/>
                </a:lnTo>
                <a:lnTo>
                  <a:pt x="841" y="700"/>
                </a:lnTo>
                <a:lnTo>
                  <a:pt x="792" y="700"/>
                </a:lnTo>
                <a:lnTo>
                  <a:pt x="792" y="676"/>
                </a:lnTo>
                <a:close/>
                <a:moveTo>
                  <a:pt x="811" y="743"/>
                </a:moveTo>
                <a:lnTo>
                  <a:pt x="758" y="743"/>
                </a:lnTo>
                <a:lnTo>
                  <a:pt x="758" y="717"/>
                </a:lnTo>
                <a:lnTo>
                  <a:pt x="811" y="717"/>
                </a:lnTo>
                <a:lnTo>
                  <a:pt x="811" y="743"/>
                </a:lnTo>
                <a:close/>
                <a:moveTo>
                  <a:pt x="718" y="676"/>
                </a:moveTo>
                <a:lnTo>
                  <a:pt x="768" y="676"/>
                </a:lnTo>
                <a:lnTo>
                  <a:pt x="768" y="700"/>
                </a:lnTo>
                <a:lnTo>
                  <a:pt x="718" y="700"/>
                </a:lnTo>
                <a:lnTo>
                  <a:pt x="718" y="676"/>
                </a:lnTo>
                <a:close/>
                <a:moveTo>
                  <a:pt x="647" y="676"/>
                </a:moveTo>
                <a:lnTo>
                  <a:pt x="696" y="676"/>
                </a:lnTo>
                <a:lnTo>
                  <a:pt x="696" y="700"/>
                </a:lnTo>
                <a:lnTo>
                  <a:pt x="647" y="700"/>
                </a:lnTo>
                <a:lnTo>
                  <a:pt x="647" y="676"/>
                </a:lnTo>
                <a:close/>
                <a:moveTo>
                  <a:pt x="666" y="743"/>
                </a:moveTo>
                <a:lnTo>
                  <a:pt x="613" y="743"/>
                </a:lnTo>
                <a:lnTo>
                  <a:pt x="613" y="717"/>
                </a:lnTo>
                <a:lnTo>
                  <a:pt x="666" y="717"/>
                </a:lnTo>
                <a:lnTo>
                  <a:pt x="666" y="743"/>
                </a:lnTo>
                <a:close/>
                <a:moveTo>
                  <a:pt x="575" y="676"/>
                </a:moveTo>
                <a:lnTo>
                  <a:pt x="628" y="676"/>
                </a:lnTo>
                <a:lnTo>
                  <a:pt x="628" y="700"/>
                </a:lnTo>
                <a:lnTo>
                  <a:pt x="575" y="700"/>
                </a:lnTo>
                <a:lnTo>
                  <a:pt x="575" y="676"/>
                </a:lnTo>
                <a:close/>
                <a:moveTo>
                  <a:pt x="594" y="743"/>
                </a:moveTo>
                <a:lnTo>
                  <a:pt x="544" y="743"/>
                </a:lnTo>
                <a:lnTo>
                  <a:pt x="544" y="717"/>
                </a:lnTo>
                <a:lnTo>
                  <a:pt x="594" y="717"/>
                </a:lnTo>
                <a:lnTo>
                  <a:pt x="594" y="743"/>
                </a:lnTo>
                <a:close/>
                <a:moveTo>
                  <a:pt x="504" y="676"/>
                </a:moveTo>
                <a:lnTo>
                  <a:pt x="556" y="676"/>
                </a:lnTo>
                <a:lnTo>
                  <a:pt x="556" y="700"/>
                </a:lnTo>
                <a:lnTo>
                  <a:pt x="504" y="700"/>
                </a:lnTo>
                <a:lnTo>
                  <a:pt x="504" y="676"/>
                </a:lnTo>
                <a:close/>
                <a:moveTo>
                  <a:pt x="523" y="743"/>
                </a:moveTo>
                <a:lnTo>
                  <a:pt x="473" y="743"/>
                </a:lnTo>
                <a:lnTo>
                  <a:pt x="473" y="717"/>
                </a:lnTo>
                <a:lnTo>
                  <a:pt x="523" y="717"/>
                </a:lnTo>
                <a:lnTo>
                  <a:pt x="523" y="743"/>
                </a:lnTo>
                <a:close/>
                <a:moveTo>
                  <a:pt x="430" y="676"/>
                </a:moveTo>
                <a:lnTo>
                  <a:pt x="483" y="676"/>
                </a:lnTo>
                <a:lnTo>
                  <a:pt x="483" y="700"/>
                </a:lnTo>
                <a:lnTo>
                  <a:pt x="430" y="700"/>
                </a:lnTo>
                <a:lnTo>
                  <a:pt x="430" y="676"/>
                </a:lnTo>
                <a:close/>
                <a:moveTo>
                  <a:pt x="449" y="743"/>
                </a:moveTo>
                <a:lnTo>
                  <a:pt x="399" y="743"/>
                </a:lnTo>
                <a:lnTo>
                  <a:pt x="399" y="717"/>
                </a:lnTo>
                <a:lnTo>
                  <a:pt x="449" y="717"/>
                </a:lnTo>
                <a:lnTo>
                  <a:pt x="449" y="743"/>
                </a:lnTo>
                <a:close/>
                <a:moveTo>
                  <a:pt x="359" y="676"/>
                </a:moveTo>
                <a:lnTo>
                  <a:pt x="411" y="676"/>
                </a:lnTo>
                <a:lnTo>
                  <a:pt x="411" y="700"/>
                </a:lnTo>
                <a:lnTo>
                  <a:pt x="359" y="700"/>
                </a:lnTo>
                <a:lnTo>
                  <a:pt x="359" y="676"/>
                </a:lnTo>
                <a:close/>
                <a:moveTo>
                  <a:pt x="378" y="743"/>
                </a:moveTo>
                <a:lnTo>
                  <a:pt x="328" y="743"/>
                </a:lnTo>
                <a:lnTo>
                  <a:pt x="328" y="717"/>
                </a:lnTo>
                <a:lnTo>
                  <a:pt x="378" y="717"/>
                </a:lnTo>
                <a:lnTo>
                  <a:pt x="378" y="743"/>
                </a:lnTo>
                <a:close/>
                <a:moveTo>
                  <a:pt x="290" y="676"/>
                </a:moveTo>
                <a:lnTo>
                  <a:pt x="340" y="676"/>
                </a:lnTo>
                <a:lnTo>
                  <a:pt x="340" y="700"/>
                </a:lnTo>
                <a:lnTo>
                  <a:pt x="290" y="700"/>
                </a:lnTo>
                <a:lnTo>
                  <a:pt x="290" y="676"/>
                </a:lnTo>
                <a:close/>
                <a:moveTo>
                  <a:pt x="309" y="743"/>
                </a:moveTo>
                <a:lnTo>
                  <a:pt x="257" y="743"/>
                </a:lnTo>
                <a:lnTo>
                  <a:pt x="257" y="717"/>
                </a:lnTo>
                <a:lnTo>
                  <a:pt x="309" y="717"/>
                </a:lnTo>
                <a:lnTo>
                  <a:pt x="309" y="743"/>
                </a:lnTo>
                <a:close/>
                <a:moveTo>
                  <a:pt x="216" y="676"/>
                </a:moveTo>
                <a:lnTo>
                  <a:pt x="269" y="676"/>
                </a:lnTo>
                <a:lnTo>
                  <a:pt x="269" y="700"/>
                </a:lnTo>
                <a:lnTo>
                  <a:pt x="216" y="700"/>
                </a:lnTo>
                <a:lnTo>
                  <a:pt x="216" y="676"/>
                </a:lnTo>
                <a:close/>
                <a:moveTo>
                  <a:pt x="185" y="717"/>
                </a:moveTo>
                <a:lnTo>
                  <a:pt x="238" y="717"/>
                </a:lnTo>
                <a:lnTo>
                  <a:pt x="238" y="743"/>
                </a:lnTo>
                <a:lnTo>
                  <a:pt x="185" y="743"/>
                </a:lnTo>
                <a:lnTo>
                  <a:pt x="185" y="717"/>
                </a:lnTo>
                <a:close/>
                <a:moveTo>
                  <a:pt x="195" y="781"/>
                </a:moveTo>
                <a:lnTo>
                  <a:pt x="145" y="781"/>
                </a:lnTo>
                <a:lnTo>
                  <a:pt x="145" y="755"/>
                </a:lnTo>
                <a:lnTo>
                  <a:pt x="195" y="755"/>
                </a:lnTo>
                <a:lnTo>
                  <a:pt x="195" y="781"/>
                </a:lnTo>
                <a:close/>
                <a:moveTo>
                  <a:pt x="261" y="781"/>
                </a:moveTo>
                <a:lnTo>
                  <a:pt x="209" y="781"/>
                </a:lnTo>
                <a:lnTo>
                  <a:pt x="209" y="755"/>
                </a:lnTo>
                <a:lnTo>
                  <a:pt x="261" y="755"/>
                </a:lnTo>
                <a:lnTo>
                  <a:pt x="261" y="781"/>
                </a:lnTo>
                <a:close/>
                <a:moveTo>
                  <a:pt x="333" y="781"/>
                </a:moveTo>
                <a:lnTo>
                  <a:pt x="280" y="781"/>
                </a:lnTo>
                <a:lnTo>
                  <a:pt x="280" y="755"/>
                </a:lnTo>
                <a:lnTo>
                  <a:pt x="333" y="755"/>
                </a:lnTo>
                <a:lnTo>
                  <a:pt x="333" y="781"/>
                </a:lnTo>
                <a:close/>
                <a:moveTo>
                  <a:pt x="402" y="781"/>
                </a:moveTo>
                <a:lnTo>
                  <a:pt x="352" y="781"/>
                </a:lnTo>
                <a:lnTo>
                  <a:pt x="352" y="755"/>
                </a:lnTo>
                <a:lnTo>
                  <a:pt x="402" y="755"/>
                </a:lnTo>
                <a:lnTo>
                  <a:pt x="402" y="781"/>
                </a:lnTo>
                <a:lnTo>
                  <a:pt x="402" y="781"/>
                </a:lnTo>
                <a:close/>
                <a:moveTo>
                  <a:pt x="475" y="781"/>
                </a:moveTo>
                <a:lnTo>
                  <a:pt x="423" y="781"/>
                </a:lnTo>
                <a:lnTo>
                  <a:pt x="423" y="755"/>
                </a:lnTo>
                <a:lnTo>
                  <a:pt x="475" y="755"/>
                </a:lnTo>
                <a:lnTo>
                  <a:pt x="475" y="781"/>
                </a:lnTo>
                <a:close/>
                <a:moveTo>
                  <a:pt x="685" y="781"/>
                </a:moveTo>
                <a:lnTo>
                  <a:pt x="497" y="781"/>
                </a:lnTo>
                <a:lnTo>
                  <a:pt x="497" y="755"/>
                </a:lnTo>
                <a:lnTo>
                  <a:pt x="685" y="755"/>
                </a:lnTo>
                <a:lnTo>
                  <a:pt x="685" y="781"/>
                </a:lnTo>
                <a:close/>
                <a:moveTo>
                  <a:pt x="685" y="717"/>
                </a:moveTo>
                <a:lnTo>
                  <a:pt x="737" y="717"/>
                </a:lnTo>
                <a:lnTo>
                  <a:pt x="737" y="743"/>
                </a:lnTo>
                <a:lnTo>
                  <a:pt x="685" y="743"/>
                </a:lnTo>
                <a:lnTo>
                  <a:pt x="685" y="717"/>
                </a:lnTo>
                <a:close/>
                <a:moveTo>
                  <a:pt x="761" y="781"/>
                </a:moveTo>
                <a:lnTo>
                  <a:pt x="711" y="781"/>
                </a:lnTo>
                <a:lnTo>
                  <a:pt x="711" y="755"/>
                </a:lnTo>
                <a:lnTo>
                  <a:pt x="761" y="755"/>
                </a:lnTo>
                <a:lnTo>
                  <a:pt x="761" y="781"/>
                </a:lnTo>
                <a:close/>
                <a:moveTo>
                  <a:pt x="834" y="781"/>
                </a:moveTo>
                <a:lnTo>
                  <a:pt x="782" y="781"/>
                </a:lnTo>
                <a:lnTo>
                  <a:pt x="782" y="755"/>
                </a:lnTo>
                <a:lnTo>
                  <a:pt x="834" y="755"/>
                </a:lnTo>
                <a:lnTo>
                  <a:pt x="834" y="781"/>
                </a:lnTo>
                <a:close/>
                <a:moveTo>
                  <a:pt x="906" y="781"/>
                </a:moveTo>
                <a:lnTo>
                  <a:pt x="856" y="781"/>
                </a:lnTo>
                <a:lnTo>
                  <a:pt x="856" y="755"/>
                </a:lnTo>
                <a:lnTo>
                  <a:pt x="906" y="755"/>
                </a:lnTo>
                <a:lnTo>
                  <a:pt x="906" y="781"/>
                </a:lnTo>
                <a:close/>
                <a:moveTo>
                  <a:pt x="977" y="781"/>
                </a:moveTo>
                <a:lnTo>
                  <a:pt x="925" y="781"/>
                </a:lnTo>
                <a:lnTo>
                  <a:pt x="925" y="755"/>
                </a:lnTo>
                <a:lnTo>
                  <a:pt x="977" y="755"/>
                </a:lnTo>
                <a:lnTo>
                  <a:pt x="977" y="781"/>
                </a:lnTo>
                <a:close/>
                <a:moveTo>
                  <a:pt x="1041" y="781"/>
                </a:moveTo>
                <a:lnTo>
                  <a:pt x="989" y="781"/>
                </a:lnTo>
                <a:lnTo>
                  <a:pt x="989" y="755"/>
                </a:lnTo>
                <a:lnTo>
                  <a:pt x="1041" y="755"/>
                </a:lnTo>
                <a:lnTo>
                  <a:pt x="1041" y="781"/>
                </a:lnTo>
                <a:close/>
              </a:path>
            </a:pathLst>
          </a:custGeom>
          <a:solidFill>
            <a:srgbClr val="4E5B73"/>
          </a:solidFill>
          <a:ln>
            <a:noFill/>
          </a:ln>
        </p:spPr>
        <p:txBody>
          <a:bodyPr spcFirstLastPara="1" wrap="square" lIns="34275" tIns="17125" rIns="34275" bIns="17125" anchor="t" anchorCtr="0">
            <a:noAutofit/>
          </a:bodyPr>
          <a:lstStyle/>
          <a:p>
            <a:pPr marL="0" marR="0" lvl="0" indent="0" algn="l" rtl="0">
              <a:lnSpc>
                <a:spcPct val="100000"/>
              </a:lnSpc>
              <a:spcBef>
                <a:spcPts val="0"/>
              </a:spcBef>
              <a:spcAft>
                <a:spcPts val="0"/>
              </a:spcAft>
              <a:buClr>
                <a:srgbClr val="000000"/>
              </a:buClr>
              <a:buSzPts val="675"/>
              <a:buFont typeface="Arial"/>
              <a:buNone/>
            </a:pPr>
            <a:endParaRPr sz="675" b="0" i="0" u="none" strike="noStrike" cap="none">
              <a:solidFill>
                <a:schemeClr val="dk1"/>
              </a:solidFill>
              <a:latin typeface="Arial"/>
              <a:ea typeface="Arial"/>
              <a:cs typeface="Arial"/>
              <a:sym typeface="Arial"/>
            </a:endParaRPr>
          </a:p>
        </p:txBody>
      </p:sp>
      <p:cxnSp>
        <p:nvCxnSpPr>
          <p:cNvPr id="220" name="Google Shape;220;p31"/>
          <p:cNvCxnSpPr/>
          <p:nvPr/>
        </p:nvCxnSpPr>
        <p:spPr>
          <a:xfrm>
            <a:off x="565913" y="1074028"/>
            <a:ext cx="0" cy="1239000"/>
          </a:xfrm>
          <a:prstGeom prst="straightConnector1">
            <a:avLst/>
          </a:prstGeom>
          <a:noFill/>
          <a:ln w="38100" cap="flat" cmpd="sng">
            <a:solidFill>
              <a:schemeClr val="accent2"/>
            </a:solidFill>
            <a:prstDash val="solid"/>
            <a:round/>
            <a:headEnd type="none" w="sm" len="sm"/>
            <a:tailEnd type="none" w="sm" len="sm"/>
          </a:ln>
        </p:spPr>
      </p:cxnSp>
      <p:cxnSp>
        <p:nvCxnSpPr>
          <p:cNvPr id="221" name="Google Shape;221;p31"/>
          <p:cNvCxnSpPr/>
          <p:nvPr/>
        </p:nvCxnSpPr>
        <p:spPr>
          <a:xfrm>
            <a:off x="3270225" y="1074028"/>
            <a:ext cx="0" cy="1239000"/>
          </a:xfrm>
          <a:prstGeom prst="straightConnector1">
            <a:avLst/>
          </a:prstGeom>
          <a:noFill/>
          <a:ln w="38100" cap="flat" cmpd="sng">
            <a:solidFill>
              <a:schemeClr val="accent2"/>
            </a:solidFill>
            <a:prstDash val="solid"/>
            <a:round/>
            <a:headEnd type="none" w="sm" len="sm"/>
            <a:tailEnd type="none" w="sm" len="sm"/>
          </a:ln>
        </p:spPr>
      </p:cxnSp>
      <p:cxnSp>
        <p:nvCxnSpPr>
          <p:cNvPr id="222" name="Google Shape;222;p31"/>
          <p:cNvCxnSpPr/>
          <p:nvPr/>
        </p:nvCxnSpPr>
        <p:spPr>
          <a:xfrm>
            <a:off x="3270225" y="2799053"/>
            <a:ext cx="0" cy="1239000"/>
          </a:xfrm>
          <a:prstGeom prst="straightConnector1">
            <a:avLst/>
          </a:prstGeom>
          <a:noFill/>
          <a:ln w="38100" cap="flat" cmpd="sng">
            <a:solidFill>
              <a:schemeClr val="accent2"/>
            </a:solidFill>
            <a:prstDash val="solid"/>
            <a:round/>
            <a:headEnd type="none" w="sm" len="sm"/>
            <a:tailEnd type="none" w="sm" len="sm"/>
          </a:ln>
        </p:spPr>
      </p:cxnSp>
      <p:cxnSp>
        <p:nvCxnSpPr>
          <p:cNvPr id="223" name="Google Shape;223;p31"/>
          <p:cNvCxnSpPr/>
          <p:nvPr/>
        </p:nvCxnSpPr>
        <p:spPr>
          <a:xfrm>
            <a:off x="559842" y="2584393"/>
            <a:ext cx="0" cy="1668300"/>
          </a:xfrm>
          <a:prstGeom prst="straightConnector1">
            <a:avLst/>
          </a:prstGeom>
          <a:noFill/>
          <a:ln w="38100" cap="flat" cmpd="sng">
            <a:solidFill>
              <a:schemeClr val="accent2"/>
            </a:solidFill>
            <a:prstDash val="solid"/>
            <a:round/>
            <a:headEnd type="none" w="sm" len="sm"/>
            <a:tailEnd type="none" w="sm" len="sm"/>
          </a:ln>
        </p:spPr>
      </p:cxnSp>
      <p:cxnSp>
        <p:nvCxnSpPr>
          <p:cNvPr id="224" name="Google Shape;224;p31"/>
          <p:cNvCxnSpPr/>
          <p:nvPr/>
        </p:nvCxnSpPr>
        <p:spPr>
          <a:xfrm>
            <a:off x="6617192" y="1446843"/>
            <a:ext cx="0" cy="2096400"/>
          </a:xfrm>
          <a:prstGeom prst="straightConnector1">
            <a:avLst/>
          </a:prstGeom>
          <a:noFill/>
          <a:ln w="38100" cap="flat" cmpd="sng">
            <a:solidFill>
              <a:schemeClr val="accent2"/>
            </a:solidFill>
            <a:prstDash val="solid"/>
            <a:round/>
            <a:headEnd type="none" w="sm" len="sm"/>
            <a:tailEnd type="none" w="sm" len="sm"/>
          </a:ln>
        </p:spPr>
      </p:cxnSp>
      <p:grpSp>
        <p:nvGrpSpPr>
          <p:cNvPr id="225" name="Google Shape;225;p31"/>
          <p:cNvGrpSpPr/>
          <p:nvPr/>
        </p:nvGrpSpPr>
        <p:grpSpPr>
          <a:xfrm>
            <a:off x="6582202" y="3883718"/>
            <a:ext cx="2423506" cy="619732"/>
            <a:chOff x="5727393" y="175581"/>
            <a:chExt cx="3394919" cy="817794"/>
          </a:xfrm>
        </p:grpSpPr>
        <p:sp>
          <p:nvSpPr>
            <p:cNvPr id="226" name="Google Shape;226;p31"/>
            <p:cNvSpPr/>
            <p:nvPr/>
          </p:nvSpPr>
          <p:spPr>
            <a:xfrm flipH="1">
              <a:off x="5727393" y="205575"/>
              <a:ext cx="3367200" cy="787800"/>
            </a:xfrm>
            <a:prstGeom prst="rect">
              <a:avLst/>
            </a:prstGeom>
            <a:solidFill>
              <a:schemeClr val="accent2"/>
            </a:solidFill>
            <a:ln w="9525" cap="flat" cmpd="sng">
              <a:solidFill>
                <a:srgbClr val="3F2A56"/>
              </a:solidFill>
              <a:prstDash val="solid"/>
              <a:round/>
              <a:headEnd type="none" w="sm" len="sm"/>
              <a:tailEnd type="none" w="sm" len="sm"/>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p:txBody>
        </p:sp>
        <p:sp>
          <p:nvSpPr>
            <p:cNvPr id="227" name="Google Shape;227;p31"/>
            <p:cNvSpPr/>
            <p:nvPr/>
          </p:nvSpPr>
          <p:spPr>
            <a:xfrm>
              <a:off x="7536089" y="414775"/>
              <a:ext cx="364510" cy="369390"/>
            </a:xfrm>
            <a:custGeom>
              <a:avLst/>
              <a:gdLst/>
              <a:ahLst/>
              <a:cxnLst/>
              <a:rect l="l" t="t" r="r" b="b"/>
              <a:pathLst>
                <a:path w="450" h="420" extrusionOk="0">
                  <a:moveTo>
                    <a:pt x="360" y="0"/>
                  </a:moveTo>
                  <a:cubicBezTo>
                    <a:pt x="343" y="0"/>
                    <a:pt x="329" y="6"/>
                    <a:pt x="318" y="17"/>
                  </a:cubicBezTo>
                  <a:cubicBezTo>
                    <a:pt x="306" y="29"/>
                    <a:pt x="300" y="43"/>
                    <a:pt x="300" y="60"/>
                  </a:cubicBezTo>
                  <a:cubicBezTo>
                    <a:pt x="300" y="77"/>
                    <a:pt x="306" y="91"/>
                    <a:pt x="318" y="102"/>
                  </a:cubicBezTo>
                  <a:cubicBezTo>
                    <a:pt x="329" y="114"/>
                    <a:pt x="343" y="120"/>
                    <a:pt x="360" y="120"/>
                  </a:cubicBezTo>
                  <a:cubicBezTo>
                    <a:pt x="377" y="120"/>
                    <a:pt x="391" y="114"/>
                    <a:pt x="403" y="102"/>
                  </a:cubicBezTo>
                  <a:cubicBezTo>
                    <a:pt x="414" y="91"/>
                    <a:pt x="420" y="77"/>
                    <a:pt x="420" y="60"/>
                  </a:cubicBezTo>
                  <a:cubicBezTo>
                    <a:pt x="420" y="43"/>
                    <a:pt x="414" y="29"/>
                    <a:pt x="403" y="17"/>
                  </a:cubicBezTo>
                  <a:cubicBezTo>
                    <a:pt x="391" y="6"/>
                    <a:pt x="377" y="0"/>
                    <a:pt x="360" y="0"/>
                  </a:cubicBezTo>
                  <a:close/>
                  <a:moveTo>
                    <a:pt x="421" y="120"/>
                  </a:moveTo>
                  <a:cubicBezTo>
                    <a:pt x="420" y="120"/>
                    <a:pt x="417" y="122"/>
                    <a:pt x="411" y="125"/>
                  </a:cubicBezTo>
                  <a:cubicBezTo>
                    <a:pt x="405" y="128"/>
                    <a:pt x="397" y="132"/>
                    <a:pt x="388" y="135"/>
                  </a:cubicBezTo>
                  <a:cubicBezTo>
                    <a:pt x="379" y="138"/>
                    <a:pt x="369" y="140"/>
                    <a:pt x="360" y="140"/>
                  </a:cubicBezTo>
                  <a:cubicBezTo>
                    <a:pt x="350" y="140"/>
                    <a:pt x="339" y="138"/>
                    <a:pt x="329" y="135"/>
                  </a:cubicBezTo>
                  <a:cubicBezTo>
                    <a:pt x="330" y="140"/>
                    <a:pt x="330" y="146"/>
                    <a:pt x="330" y="150"/>
                  </a:cubicBezTo>
                  <a:cubicBezTo>
                    <a:pt x="330" y="172"/>
                    <a:pt x="324" y="192"/>
                    <a:pt x="311" y="210"/>
                  </a:cubicBezTo>
                  <a:cubicBezTo>
                    <a:pt x="336" y="211"/>
                    <a:pt x="357" y="221"/>
                    <a:pt x="373" y="240"/>
                  </a:cubicBezTo>
                  <a:cubicBezTo>
                    <a:pt x="405" y="240"/>
                    <a:pt x="405" y="240"/>
                    <a:pt x="405" y="240"/>
                  </a:cubicBezTo>
                  <a:cubicBezTo>
                    <a:pt x="417" y="240"/>
                    <a:pt x="428" y="237"/>
                    <a:pt x="437" y="231"/>
                  </a:cubicBezTo>
                  <a:cubicBezTo>
                    <a:pt x="446" y="224"/>
                    <a:pt x="450" y="215"/>
                    <a:pt x="450" y="203"/>
                  </a:cubicBezTo>
                  <a:cubicBezTo>
                    <a:pt x="450" y="148"/>
                    <a:pt x="440" y="120"/>
                    <a:pt x="421" y="120"/>
                  </a:cubicBezTo>
                  <a:close/>
                  <a:moveTo>
                    <a:pt x="225" y="60"/>
                  </a:moveTo>
                  <a:cubicBezTo>
                    <a:pt x="200" y="60"/>
                    <a:pt x="179" y="69"/>
                    <a:pt x="161" y="86"/>
                  </a:cubicBezTo>
                  <a:cubicBezTo>
                    <a:pt x="144" y="104"/>
                    <a:pt x="135" y="125"/>
                    <a:pt x="135" y="150"/>
                  </a:cubicBezTo>
                  <a:cubicBezTo>
                    <a:pt x="135" y="175"/>
                    <a:pt x="144" y="196"/>
                    <a:pt x="161" y="214"/>
                  </a:cubicBezTo>
                  <a:cubicBezTo>
                    <a:pt x="179" y="231"/>
                    <a:pt x="200" y="240"/>
                    <a:pt x="225" y="240"/>
                  </a:cubicBezTo>
                  <a:cubicBezTo>
                    <a:pt x="250" y="240"/>
                    <a:pt x="271" y="231"/>
                    <a:pt x="289" y="214"/>
                  </a:cubicBezTo>
                  <a:cubicBezTo>
                    <a:pt x="306" y="196"/>
                    <a:pt x="315" y="175"/>
                    <a:pt x="315" y="150"/>
                  </a:cubicBezTo>
                  <a:cubicBezTo>
                    <a:pt x="315" y="125"/>
                    <a:pt x="306" y="104"/>
                    <a:pt x="289" y="86"/>
                  </a:cubicBezTo>
                  <a:cubicBezTo>
                    <a:pt x="271" y="69"/>
                    <a:pt x="250" y="60"/>
                    <a:pt x="225" y="60"/>
                  </a:cubicBezTo>
                  <a:close/>
                  <a:moveTo>
                    <a:pt x="90" y="0"/>
                  </a:moveTo>
                  <a:cubicBezTo>
                    <a:pt x="73" y="0"/>
                    <a:pt x="59" y="6"/>
                    <a:pt x="47" y="17"/>
                  </a:cubicBezTo>
                  <a:cubicBezTo>
                    <a:pt x="36" y="29"/>
                    <a:pt x="30" y="43"/>
                    <a:pt x="30" y="60"/>
                  </a:cubicBezTo>
                  <a:cubicBezTo>
                    <a:pt x="30" y="77"/>
                    <a:pt x="36" y="91"/>
                    <a:pt x="47" y="102"/>
                  </a:cubicBezTo>
                  <a:cubicBezTo>
                    <a:pt x="59" y="114"/>
                    <a:pt x="73" y="120"/>
                    <a:pt x="90" y="120"/>
                  </a:cubicBezTo>
                  <a:cubicBezTo>
                    <a:pt x="106" y="120"/>
                    <a:pt x="120" y="114"/>
                    <a:pt x="132" y="102"/>
                  </a:cubicBezTo>
                  <a:cubicBezTo>
                    <a:pt x="144" y="91"/>
                    <a:pt x="150" y="77"/>
                    <a:pt x="150" y="60"/>
                  </a:cubicBezTo>
                  <a:cubicBezTo>
                    <a:pt x="150" y="43"/>
                    <a:pt x="144" y="29"/>
                    <a:pt x="132" y="17"/>
                  </a:cubicBezTo>
                  <a:cubicBezTo>
                    <a:pt x="120" y="6"/>
                    <a:pt x="106" y="0"/>
                    <a:pt x="90" y="0"/>
                  </a:cubicBezTo>
                  <a:close/>
                  <a:moveTo>
                    <a:pt x="389" y="335"/>
                  </a:moveTo>
                  <a:cubicBezTo>
                    <a:pt x="389" y="327"/>
                    <a:pt x="388" y="319"/>
                    <a:pt x="386" y="310"/>
                  </a:cubicBezTo>
                  <a:cubicBezTo>
                    <a:pt x="384" y="301"/>
                    <a:pt x="382" y="292"/>
                    <a:pt x="380" y="284"/>
                  </a:cubicBezTo>
                  <a:cubicBezTo>
                    <a:pt x="377" y="276"/>
                    <a:pt x="374" y="269"/>
                    <a:pt x="370" y="261"/>
                  </a:cubicBezTo>
                  <a:cubicBezTo>
                    <a:pt x="365" y="254"/>
                    <a:pt x="361" y="248"/>
                    <a:pt x="355" y="242"/>
                  </a:cubicBezTo>
                  <a:cubicBezTo>
                    <a:pt x="350" y="237"/>
                    <a:pt x="343" y="233"/>
                    <a:pt x="335" y="230"/>
                  </a:cubicBezTo>
                  <a:cubicBezTo>
                    <a:pt x="327" y="227"/>
                    <a:pt x="318" y="225"/>
                    <a:pt x="309" y="225"/>
                  </a:cubicBezTo>
                  <a:cubicBezTo>
                    <a:pt x="307" y="225"/>
                    <a:pt x="304" y="227"/>
                    <a:pt x="299" y="230"/>
                  </a:cubicBezTo>
                  <a:cubicBezTo>
                    <a:pt x="294" y="234"/>
                    <a:pt x="288" y="237"/>
                    <a:pt x="282" y="241"/>
                  </a:cubicBezTo>
                  <a:cubicBezTo>
                    <a:pt x="275" y="246"/>
                    <a:pt x="267" y="249"/>
                    <a:pt x="257" y="253"/>
                  </a:cubicBezTo>
                  <a:cubicBezTo>
                    <a:pt x="246" y="256"/>
                    <a:pt x="236" y="258"/>
                    <a:pt x="225" y="258"/>
                  </a:cubicBezTo>
                  <a:cubicBezTo>
                    <a:pt x="214" y="258"/>
                    <a:pt x="204" y="256"/>
                    <a:pt x="193" y="253"/>
                  </a:cubicBezTo>
                  <a:cubicBezTo>
                    <a:pt x="183" y="249"/>
                    <a:pt x="174" y="246"/>
                    <a:pt x="168" y="241"/>
                  </a:cubicBezTo>
                  <a:cubicBezTo>
                    <a:pt x="162" y="237"/>
                    <a:pt x="156" y="234"/>
                    <a:pt x="151" y="230"/>
                  </a:cubicBezTo>
                  <a:cubicBezTo>
                    <a:pt x="146" y="227"/>
                    <a:pt x="142" y="225"/>
                    <a:pt x="141" y="225"/>
                  </a:cubicBezTo>
                  <a:cubicBezTo>
                    <a:pt x="131" y="225"/>
                    <a:pt x="123" y="227"/>
                    <a:pt x="115" y="230"/>
                  </a:cubicBezTo>
                  <a:cubicBezTo>
                    <a:pt x="107" y="233"/>
                    <a:pt x="100" y="237"/>
                    <a:pt x="95" y="242"/>
                  </a:cubicBezTo>
                  <a:cubicBezTo>
                    <a:pt x="89" y="248"/>
                    <a:pt x="84" y="254"/>
                    <a:pt x="80" y="261"/>
                  </a:cubicBezTo>
                  <a:cubicBezTo>
                    <a:pt x="76" y="269"/>
                    <a:pt x="73" y="276"/>
                    <a:pt x="70" y="284"/>
                  </a:cubicBezTo>
                  <a:cubicBezTo>
                    <a:pt x="68" y="292"/>
                    <a:pt x="65" y="301"/>
                    <a:pt x="64" y="310"/>
                  </a:cubicBezTo>
                  <a:cubicBezTo>
                    <a:pt x="62" y="319"/>
                    <a:pt x="61" y="327"/>
                    <a:pt x="61" y="335"/>
                  </a:cubicBezTo>
                  <a:cubicBezTo>
                    <a:pt x="60" y="343"/>
                    <a:pt x="60" y="351"/>
                    <a:pt x="60" y="360"/>
                  </a:cubicBezTo>
                  <a:cubicBezTo>
                    <a:pt x="60" y="378"/>
                    <a:pt x="65" y="393"/>
                    <a:pt x="77" y="404"/>
                  </a:cubicBezTo>
                  <a:cubicBezTo>
                    <a:pt x="88" y="415"/>
                    <a:pt x="103" y="420"/>
                    <a:pt x="122" y="420"/>
                  </a:cubicBezTo>
                  <a:cubicBezTo>
                    <a:pt x="327" y="420"/>
                    <a:pt x="327" y="420"/>
                    <a:pt x="327" y="420"/>
                  </a:cubicBezTo>
                  <a:cubicBezTo>
                    <a:pt x="346" y="420"/>
                    <a:pt x="362" y="415"/>
                    <a:pt x="373" y="404"/>
                  </a:cubicBezTo>
                  <a:cubicBezTo>
                    <a:pt x="384" y="393"/>
                    <a:pt x="390" y="378"/>
                    <a:pt x="390" y="360"/>
                  </a:cubicBezTo>
                  <a:cubicBezTo>
                    <a:pt x="390" y="351"/>
                    <a:pt x="390" y="343"/>
                    <a:pt x="389" y="335"/>
                  </a:cubicBezTo>
                  <a:close/>
                  <a:moveTo>
                    <a:pt x="120" y="150"/>
                  </a:moveTo>
                  <a:cubicBezTo>
                    <a:pt x="120" y="146"/>
                    <a:pt x="120" y="140"/>
                    <a:pt x="121" y="135"/>
                  </a:cubicBezTo>
                  <a:cubicBezTo>
                    <a:pt x="111" y="138"/>
                    <a:pt x="100" y="140"/>
                    <a:pt x="90" y="140"/>
                  </a:cubicBezTo>
                  <a:cubicBezTo>
                    <a:pt x="80" y="140"/>
                    <a:pt x="71" y="138"/>
                    <a:pt x="62" y="135"/>
                  </a:cubicBezTo>
                  <a:cubicBezTo>
                    <a:pt x="52" y="132"/>
                    <a:pt x="45" y="128"/>
                    <a:pt x="39" y="125"/>
                  </a:cubicBezTo>
                  <a:cubicBezTo>
                    <a:pt x="33" y="122"/>
                    <a:pt x="30" y="120"/>
                    <a:pt x="29" y="120"/>
                  </a:cubicBezTo>
                  <a:cubicBezTo>
                    <a:pt x="9" y="120"/>
                    <a:pt x="0" y="148"/>
                    <a:pt x="0" y="203"/>
                  </a:cubicBezTo>
                  <a:cubicBezTo>
                    <a:pt x="0" y="215"/>
                    <a:pt x="4" y="224"/>
                    <a:pt x="13" y="231"/>
                  </a:cubicBezTo>
                  <a:cubicBezTo>
                    <a:pt x="22" y="237"/>
                    <a:pt x="32" y="240"/>
                    <a:pt x="45" y="240"/>
                  </a:cubicBezTo>
                  <a:cubicBezTo>
                    <a:pt x="77" y="240"/>
                    <a:pt x="77" y="240"/>
                    <a:pt x="77" y="240"/>
                  </a:cubicBezTo>
                  <a:cubicBezTo>
                    <a:pt x="93" y="221"/>
                    <a:pt x="113" y="211"/>
                    <a:pt x="139" y="210"/>
                  </a:cubicBezTo>
                  <a:cubicBezTo>
                    <a:pt x="126" y="192"/>
                    <a:pt x="120" y="172"/>
                    <a:pt x="120" y="15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8" name="Google Shape;228;p31"/>
            <p:cNvSpPr/>
            <p:nvPr/>
          </p:nvSpPr>
          <p:spPr>
            <a:xfrm>
              <a:off x="6039237" y="431482"/>
              <a:ext cx="497304" cy="335993"/>
            </a:xfrm>
            <a:custGeom>
              <a:avLst/>
              <a:gdLst/>
              <a:ahLst/>
              <a:cxnLst/>
              <a:rect l="l" t="t" r="r" b="b"/>
              <a:pathLst>
                <a:path w="1200" h="867" extrusionOk="0">
                  <a:moveTo>
                    <a:pt x="1067" y="0"/>
                  </a:moveTo>
                  <a:lnTo>
                    <a:pt x="135" y="0"/>
                  </a:lnTo>
                  <a:lnTo>
                    <a:pt x="135" y="617"/>
                  </a:lnTo>
                  <a:lnTo>
                    <a:pt x="1067" y="617"/>
                  </a:lnTo>
                  <a:lnTo>
                    <a:pt x="1067" y="0"/>
                  </a:lnTo>
                  <a:close/>
                  <a:moveTo>
                    <a:pt x="972" y="521"/>
                  </a:moveTo>
                  <a:lnTo>
                    <a:pt x="228" y="521"/>
                  </a:lnTo>
                  <a:lnTo>
                    <a:pt x="228" y="95"/>
                  </a:lnTo>
                  <a:lnTo>
                    <a:pt x="972" y="95"/>
                  </a:lnTo>
                  <a:lnTo>
                    <a:pt x="972" y="521"/>
                  </a:lnTo>
                  <a:close/>
                  <a:moveTo>
                    <a:pt x="1200" y="826"/>
                  </a:moveTo>
                  <a:lnTo>
                    <a:pt x="1200" y="867"/>
                  </a:lnTo>
                  <a:lnTo>
                    <a:pt x="0" y="867"/>
                  </a:lnTo>
                  <a:lnTo>
                    <a:pt x="0" y="826"/>
                  </a:lnTo>
                  <a:lnTo>
                    <a:pt x="475" y="826"/>
                  </a:lnTo>
                  <a:lnTo>
                    <a:pt x="730" y="826"/>
                  </a:lnTo>
                  <a:lnTo>
                    <a:pt x="1200" y="826"/>
                  </a:lnTo>
                  <a:close/>
                  <a:moveTo>
                    <a:pt x="1067" y="645"/>
                  </a:moveTo>
                  <a:lnTo>
                    <a:pt x="613" y="645"/>
                  </a:lnTo>
                  <a:lnTo>
                    <a:pt x="587" y="645"/>
                  </a:lnTo>
                  <a:lnTo>
                    <a:pt x="135" y="645"/>
                  </a:lnTo>
                  <a:lnTo>
                    <a:pt x="7" y="815"/>
                  </a:lnTo>
                  <a:lnTo>
                    <a:pt x="1193" y="815"/>
                  </a:lnTo>
                  <a:lnTo>
                    <a:pt x="1067" y="645"/>
                  </a:lnTo>
                  <a:close/>
                  <a:moveTo>
                    <a:pt x="932" y="676"/>
                  </a:moveTo>
                  <a:lnTo>
                    <a:pt x="984" y="676"/>
                  </a:lnTo>
                  <a:lnTo>
                    <a:pt x="984" y="700"/>
                  </a:lnTo>
                  <a:lnTo>
                    <a:pt x="932" y="700"/>
                  </a:lnTo>
                  <a:lnTo>
                    <a:pt x="932" y="676"/>
                  </a:lnTo>
                  <a:close/>
                  <a:moveTo>
                    <a:pt x="1015" y="743"/>
                  </a:moveTo>
                  <a:lnTo>
                    <a:pt x="965" y="743"/>
                  </a:lnTo>
                  <a:lnTo>
                    <a:pt x="965" y="717"/>
                  </a:lnTo>
                  <a:lnTo>
                    <a:pt x="1015" y="717"/>
                  </a:lnTo>
                  <a:lnTo>
                    <a:pt x="1015" y="743"/>
                  </a:lnTo>
                  <a:close/>
                  <a:moveTo>
                    <a:pt x="951" y="743"/>
                  </a:moveTo>
                  <a:lnTo>
                    <a:pt x="901" y="743"/>
                  </a:lnTo>
                  <a:lnTo>
                    <a:pt x="901" y="717"/>
                  </a:lnTo>
                  <a:lnTo>
                    <a:pt x="951" y="717"/>
                  </a:lnTo>
                  <a:lnTo>
                    <a:pt x="951" y="743"/>
                  </a:lnTo>
                  <a:close/>
                  <a:moveTo>
                    <a:pt x="863" y="676"/>
                  </a:moveTo>
                  <a:lnTo>
                    <a:pt x="913" y="676"/>
                  </a:lnTo>
                  <a:lnTo>
                    <a:pt x="913" y="700"/>
                  </a:lnTo>
                  <a:lnTo>
                    <a:pt x="863" y="700"/>
                  </a:lnTo>
                  <a:lnTo>
                    <a:pt x="863" y="676"/>
                  </a:lnTo>
                  <a:close/>
                  <a:moveTo>
                    <a:pt x="882" y="743"/>
                  </a:moveTo>
                  <a:lnTo>
                    <a:pt x="830" y="743"/>
                  </a:lnTo>
                  <a:lnTo>
                    <a:pt x="830" y="717"/>
                  </a:lnTo>
                  <a:lnTo>
                    <a:pt x="882" y="717"/>
                  </a:lnTo>
                  <a:lnTo>
                    <a:pt x="882" y="743"/>
                  </a:lnTo>
                  <a:close/>
                  <a:moveTo>
                    <a:pt x="792" y="676"/>
                  </a:moveTo>
                  <a:lnTo>
                    <a:pt x="841" y="676"/>
                  </a:lnTo>
                  <a:lnTo>
                    <a:pt x="841" y="700"/>
                  </a:lnTo>
                  <a:lnTo>
                    <a:pt x="792" y="700"/>
                  </a:lnTo>
                  <a:lnTo>
                    <a:pt x="792" y="676"/>
                  </a:lnTo>
                  <a:close/>
                  <a:moveTo>
                    <a:pt x="811" y="743"/>
                  </a:moveTo>
                  <a:lnTo>
                    <a:pt x="758" y="743"/>
                  </a:lnTo>
                  <a:lnTo>
                    <a:pt x="758" y="717"/>
                  </a:lnTo>
                  <a:lnTo>
                    <a:pt x="811" y="717"/>
                  </a:lnTo>
                  <a:lnTo>
                    <a:pt x="811" y="743"/>
                  </a:lnTo>
                  <a:close/>
                  <a:moveTo>
                    <a:pt x="718" y="676"/>
                  </a:moveTo>
                  <a:lnTo>
                    <a:pt x="768" y="676"/>
                  </a:lnTo>
                  <a:lnTo>
                    <a:pt x="768" y="700"/>
                  </a:lnTo>
                  <a:lnTo>
                    <a:pt x="718" y="700"/>
                  </a:lnTo>
                  <a:lnTo>
                    <a:pt x="718" y="676"/>
                  </a:lnTo>
                  <a:close/>
                  <a:moveTo>
                    <a:pt x="647" y="676"/>
                  </a:moveTo>
                  <a:lnTo>
                    <a:pt x="696" y="676"/>
                  </a:lnTo>
                  <a:lnTo>
                    <a:pt x="696" y="700"/>
                  </a:lnTo>
                  <a:lnTo>
                    <a:pt x="647" y="700"/>
                  </a:lnTo>
                  <a:lnTo>
                    <a:pt x="647" y="676"/>
                  </a:lnTo>
                  <a:close/>
                  <a:moveTo>
                    <a:pt x="666" y="743"/>
                  </a:moveTo>
                  <a:lnTo>
                    <a:pt x="613" y="743"/>
                  </a:lnTo>
                  <a:lnTo>
                    <a:pt x="613" y="717"/>
                  </a:lnTo>
                  <a:lnTo>
                    <a:pt x="666" y="717"/>
                  </a:lnTo>
                  <a:lnTo>
                    <a:pt x="666" y="743"/>
                  </a:lnTo>
                  <a:close/>
                  <a:moveTo>
                    <a:pt x="575" y="676"/>
                  </a:moveTo>
                  <a:lnTo>
                    <a:pt x="628" y="676"/>
                  </a:lnTo>
                  <a:lnTo>
                    <a:pt x="628" y="700"/>
                  </a:lnTo>
                  <a:lnTo>
                    <a:pt x="575" y="700"/>
                  </a:lnTo>
                  <a:lnTo>
                    <a:pt x="575" y="676"/>
                  </a:lnTo>
                  <a:close/>
                  <a:moveTo>
                    <a:pt x="594" y="743"/>
                  </a:moveTo>
                  <a:lnTo>
                    <a:pt x="544" y="743"/>
                  </a:lnTo>
                  <a:lnTo>
                    <a:pt x="544" y="717"/>
                  </a:lnTo>
                  <a:lnTo>
                    <a:pt x="594" y="717"/>
                  </a:lnTo>
                  <a:lnTo>
                    <a:pt x="594" y="743"/>
                  </a:lnTo>
                  <a:close/>
                  <a:moveTo>
                    <a:pt x="504" y="676"/>
                  </a:moveTo>
                  <a:lnTo>
                    <a:pt x="556" y="676"/>
                  </a:lnTo>
                  <a:lnTo>
                    <a:pt x="556" y="700"/>
                  </a:lnTo>
                  <a:lnTo>
                    <a:pt x="504" y="700"/>
                  </a:lnTo>
                  <a:lnTo>
                    <a:pt x="504" y="676"/>
                  </a:lnTo>
                  <a:close/>
                  <a:moveTo>
                    <a:pt x="523" y="743"/>
                  </a:moveTo>
                  <a:lnTo>
                    <a:pt x="473" y="743"/>
                  </a:lnTo>
                  <a:lnTo>
                    <a:pt x="473" y="717"/>
                  </a:lnTo>
                  <a:lnTo>
                    <a:pt x="523" y="717"/>
                  </a:lnTo>
                  <a:lnTo>
                    <a:pt x="523" y="743"/>
                  </a:lnTo>
                  <a:close/>
                  <a:moveTo>
                    <a:pt x="430" y="676"/>
                  </a:moveTo>
                  <a:lnTo>
                    <a:pt x="483" y="676"/>
                  </a:lnTo>
                  <a:lnTo>
                    <a:pt x="483" y="700"/>
                  </a:lnTo>
                  <a:lnTo>
                    <a:pt x="430" y="700"/>
                  </a:lnTo>
                  <a:lnTo>
                    <a:pt x="430" y="676"/>
                  </a:lnTo>
                  <a:close/>
                  <a:moveTo>
                    <a:pt x="449" y="743"/>
                  </a:moveTo>
                  <a:lnTo>
                    <a:pt x="399" y="743"/>
                  </a:lnTo>
                  <a:lnTo>
                    <a:pt x="399" y="717"/>
                  </a:lnTo>
                  <a:lnTo>
                    <a:pt x="449" y="717"/>
                  </a:lnTo>
                  <a:lnTo>
                    <a:pt x="449" y="743"/>
                  </a:lnTo>
                  <a:close/>
                  <a:moveTo>
                    <a:pt x="359" y="676"/>
                  </a:moveTo>
                  <a:lnTo>
                    <a:pt x="411" y="676"/>
                  </a:lnTo>
                  <a:lnTo>
                    <a:pt x="411" y="700"/>
                  </a:lnTo>
                  <a:lnTo>
                    <a:pt x="359" y="700"/>
                  </a:lnTo>
                  <a:lnTo>
                    <a:pt x="359" y="676"/>
                  </a:lnTo>
                  <a:close/>
                  <a:moveTo>
                    <a:pt x="378" y="743"/>
                  </a:moveTo>
                  <a:lnTo>
                    <a:pt x="328" y="743"/>
                  </a:lnTo>
                  <a:lnTo>
                    <a:pt x="328" y="717"/>
                  </a:lnTo>
                  <a:lnTo>
                    <a:pt x="378" y="717"/>
                  </a:lnTo>
                  <a:lnTo>
                    <a:pt x="378" y="743"/>
                  </a:lnTo>
                  <a:close/>
                  <a:moveTo>
                    <a:pt x="290" y="676"/>
                  </a:moveTo>
                  <a:lnTo>
                    <a:pt x="340" y="676"/>
                  </a:lnTo>
                  <a:lnTo>
                    <a:pt x="340" y="700"/>
                  </a:lnTo>
                  <a:lnTo>
                    <a:pt x="290" y="700"/>
                  </a:lnTo>
                  <a:lnTo>
                    <a:pt x="290" y="676"/>
                  </a:lnTo>
                  <a:close/>
                  <a:moveTo>
                    <a:pt x="309" y="743"/>
                  </a:moveTo>
                  <a:lnTo>
                    <a:pt x="257" y="743"/>
                  </a:lnTo>
                  <a:lnTo>
                    <a:pt x="257" y="717"/>
                  </a:lnTo>
                  <a:lnTo>
                    <a:pt x="309" y="717"/>
                  </a:lnTo>
                  <a:lnTo>
                    <a:pt x="309" y="743"/>
                  </a:lnTo>
                  <a:close/>
                  <a:moveTo>
                    <a:pt x="216" y="676"/>
                  </a:moveTo>
                  <a:lnTo>
                    <a:pt x="269" y="676"/>
                  </a:lnTo>
                  <a:lnTo>
                    <a:pt x="269" y="700"/>
                  </a:lnTo>
                  <a:lnTo>
                    <a:pt x="216" y="700"/>
                  </a:lnTo>
                  <a:lnTo>
                    <a:pt x="216" y="676"/>
                  </a:lnTo>
                  <a:close/>
                  <a:moveTo>
                    <a:pt x="185" y="717"/>
                  </a:moveTo>
                  <a:lnTo>
                    <a:pt x="238" y="717"/>
                  </a:lnTo>
                  <a:lnTo>
                    <a:pt x="238" y="743"/>
                  </a:lnTo>
                  <a:lnTo>
                    <a:pt x="185" y="743"/>
                  </a:lnTo>
                  <a:lnTo>
                    <a:pt x="185" y="717"/>
                  </a:lnTo>
                  <a:close/>
                  <a:moveTo>
                    <a:pt x="195" y="781"/>
                  </a:moveTo>
                  <a:lnTo>
                    <a:pt x="145" y="781"/>
                  </a:lnTo>
                  <a:lnTo>
                    <a:pt x="145" y="755"/>
                  </a:lnTo>
                  <a:lnTo>
                    <a:pt x="195" y="755"/>
                  </a:lnTo>
                  <a:lnTo>
                    <a:pt x="195" y="781"/>
                  </a:lnTo>
                  <a:close/>
                  <a:moveTo>
                    <a:pt x="261" y="781"/>
                  </a:moveTo>
                  <a:lnTo>
                    <a:pt x="209" y="781"/>
                  </a:lnTo>
                  <a:lnTo>
                    <a:pt x="209" y="755"/>
                  </a:lnTo>
                  <a:lnTo>
                    <a:pt x="261" y="755"/>
                  </a:lnTo>
                  <a:lnTo>
                    <a:pt x="261" y="781"/>
                  </a:lnTo>
                  <a:close/>
                  <a:moveTo>
                    <a:pt x="333" y="781"/>
                  </a:moveTo>
                  <a:lnTo>
                    <a:pt x="280" y="781"/>
                  </a:lnTo>
                  <a:lnTo>
                    <a:pt x="280" y="755"/>
                  </a:lnTo>
                  <a:lnTo>
                    <a:pt x="333" y="755"/>
                  </a:lnTo>
                  <a:lnTo>
                    <a:pt x="333" y="781"/>
                  </a:lnTo>
                  <a:close/>
                  <a:moveTo>
                    <a:pt x="402" y="781"/>
                  </a:moveTo>
                  <a:lnTo>
                    <a:pt x="352" y="781"/>
                  </a:lnTo>
                  <a:lnTo>
                    <a:pt x="352" y="755"/>
                  </a:lnTo>
                  <a:lnTo>
                    <a:pt x="402" y="755"/>
                  </a:lnTo>
                  <a:lnTo>
                    <a:pt x="402" y="781"/>
                  </a:lnTo>
                  <a:lnTo>
                    <a:pt x="402" y="781"/>
                  </a:lnTo>
                  <a:close/>
                  <a:moveTo>
                    <a:pt x="475" y="781"/>
                  </a:moveTo>
                  <a:lnTo>
                    <a:pt x="423" y="781"/>
                  </a:lnTo>
                  <a:lnTo>
                    <a:pt x="423" y="755"/>
                  </a:lnTo>
                  <a:lnTo>
                    <a:pt x="475" y="755"/>
                  </a:lnTo>
                  <a:lnTo>
                    <a:pt x="475" y="781"/>
                  </a:lnTo>
                  <a:close/>
                  <a:moveTo>
                    <a:pt x="685" y="781"/>
                  </a:moveTo>
                  <a:lnTo>
                    <a:pt x="497" y="781"/>
                  </a:lnTo>
                  <a:lnTo>
                    <a:pt x="497" y="755"/>
                  </a:lnTo>
                  <a:lnTo>
                    <a:pt x="685" y="755"/>
                  </a:lnTo>
                  <a:lnTo>
                    <a:pt x="685" y="781"/>
                  </a:lnTo>
                  <a:close/>
                  <a:moveTo>
                    <a:pt x="685" y="717"/>
                  </a:moveTo>
                  <a:lnTo>
                    <a:pt x="737" y="717"/>
                  </a:lnTo>
                  <a:lnTo>
                    <a:pt x="737" y="743"/>
                  </a:lnTo>
                  <a:lnTo>
                    <a:pt x="685" y="743"/>
                  </a:lnTo>
                  <a:lnTo>
                    <a:pt x="685" y="717"/>
                  </a:lnTo>
                  <a:close/>
                  <a:moveTo>
                    <a:pt x="761" y="781"/>
                  </a:moveTo>
                  <a:lnTo>
                    <a:pt x="711" y="781"/>
                  </a:lnTo>
                  <a:lnTo>
                    <a:pt x="711" y="755"/>
                  </a:lnTo>
                  <a:lnTo>
                    <a:pt x="761" y="755"/>
                  </a:lnTo>
                  <a:lnTo>
                    <a:pt x="761" y="781"/>
                  </a:lnTo>
                  <a:close/>
                  <a:moveTo>
                    <a:pt x="834" y="781"/>
                  </a:moveTo>
                  <a:lnTo>
                    <a:pt x="782" y="781"/>
                  </a:lnTo>
                  <a:lnTo>
                    <a:pt x="782" y="755"/>
                  </a:lnTo>
                  <a:lnTo>
                    <a:pt x="834" y="755"/>
                  </a:lnTo>
                  <a:lnTo>
                    <a:pt x="834" y="781"/>
                  </a:lnTo>
                  <a:close/>
                  <a:moveTo>
                    <a:pt x="906" y="781"/>
                  </a:moveTo>
                  <a:lnTo>
                    <a:pt x="856" y="781"/>
                  </a:lnTo>
                  <a:lnTo>
                    <a:pt x="856" y="755"/>
                  </a:lnTo>
                  <a:lnTo>
                    <a:pt x="906" y="755"/>
                  </a:lnTo>
                  <a:lnTo>
                    <a:pt x="906" y="781"/>
                  </a:lnTo>
                  <a:close/>
                  <a:moveTo>
                    <a:pt x="977" y="781"/>
                  </a:moveTo>
                  <a:lnTo>
                    <a:pt x="925" y="781"/>
                  </a:lnTo>
                  <a:lnTo>
                    <a:pt x="925" y="755"/>
                  </a:lnTo>
                  <a:lnTo>
                    <a:pt x="977" y="755"/>
                  </a:lnTo>
                  <a:lnTo>
                    <a:pt x="977" y="781"/>
                  </a:lnTo>
                  <a:close/>
                  <a:moveTo>
                    <a:pt x="1041" y="781"/>
                  </a:moveTo>
                  <a:lnTo>
                    <a:pt x="989" y="781"/>
                  </a:lnTo>
                  <a:lnTo>
                    <a:pt x="989" y="755"/>
                  </a:lnTo>
                  <a:lnTo>
                    <a:pt x="1041" y="755"/>
                  </a:lnTo>
                  <a:lnTo>
                    <a:pt x="1041" y="781"/>
                  </a:lnTo>
                  <a:close/>
                </a:path>
              </a:pathLst>
            </a:custGeom>
            <a:solidFill>
              <a:srgbClr val="FFFFFF"/>
            </a:solidFill>
            <a:ln>
              <a:noFill/>
            </a:ln>
          </p:spPr>
          <p:txBody>
            <a:bodyPr spcFirstLastPara="1" wrap="square" lIns="34275" tIns="17125" rIns="34275" bIns="17125" anchor="t" anchorCtr="0">
              <a:noAutofit/>
            </a:bodyPr>
            <a:lstStyle/>
            <a:p>
              <a:pPr marL="0" marR="0" lvl="0" indent="0" algn="l" rtl="0">
                <a:lnSpc>
                  <a:spcPct val="100000"/>
                </a:lnSpc>
                <a:spcBef>
                  <a:spcPts val="0"/>
                </a:spcBef>
                <a:spcAft>
                  <a:spcPts val="0"/>
                </a:spcAft>
                <a:buClr>
                  <a:srgbClr val="000000"/>
                </a:buClr>
                <a:buSzPts val="675"/>
                <a:buFont typeface="Arial"/>
                <a:buNone/>
              </a:pPr>
              <a:endParaRPr sz="675" b="0" i="0" u="none" strike="noStrike" cap="none">
                <a:solidFill>
                  <a:schemeClr val="dk1"/>
                </a:solidFill>
                <a:latin typeface="Arial"/>
                <a:ea typeface="Arial"/>
                <a:cs typeface="Arial"/>
                <a:sym typeface="Arial"/>
              </a:endParaRPr>
            </a:p>
          </p:txBody>
        </p:sp>
        <p:sp>
          <p:nvSpPr>
            <p:cNvPr id="229" name="Google Shape;229;p31"/>
            <p:cNvSpPr txBox="1"/>
            <p:nvPr/>
          </p:nvSpPr>
          <p:spPr>
            <a:xfrm>
              <a:off x="7966982" y="175581"/>
              <a:ext cx="1155330" cy="511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000"/>
                <a:buFont typeface="Arial"/>
                <a:buNone/>
              </a:pPr>
              <a:r>
                <a:rPr lang="en-US" sz="1000" b="0" i="0" u="none" strike="noStrike" cap="none">
                  <a:solidFill>
                    <a:srgbClr val="FFFFFF"/>
                  </a:solidFill>
                  <a:latin typeface="Georgia"/>
                  <a:ea typeface="Georgia"/>
                  <a:cs typeface="Georgia"/>
                  <a:sym typeface="Georgia"/>
                </a:rPr>
                <a:t>In-person product</a:t>
              </a:r>
              <a:endParaRPr sz="1000" b="0" i="0" u="none" strike="noStrike" cap="none">
                <a:solidFill>
                  <a:srgbClr val="FFFFFF"/>
                </a:solidFill>
                <a:latin typeface="Arial"/>
                <a:ea typeface="Arial"/>
                <a:cs typeface="Arial"/>
                <a:sym typeface="Arial"/>
              </a:endParaRPr>
            </a:p>
          </p:txBody>
        </p:sp>
        <p:sp>
          <p:nvSpPr>
            <p:cNvPr id="230" name="Google Shape;230;p31"/>
            <p:cNvSpPr txBox="1"/>
            <p:nvPr/>
          </p:nvSpPr>
          <p:spPr>
            <a:xfrm>
              <a:off x="6564261" y="175581"/>
              <a:ext cx="897600" cy="511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000"/>
                <a:buFont typeface="Arial"/>
                <a:buNone/>
              </a:pPr>
              <a:r>
                <a:rPr lang="en-US" sz="1000" b="0" i="0" u="none" strike="noStrike" cap="none">
                  <a:solidFill>
                    <a:srgbClr val="FFFFFF"/>
                  </a:solidFill>
                  <a:latin typeface="Georgia"/>
                  <a:ea typeface="Georgia"/>
                  <a:cs typeface="Georgia"/>
                  <a:sym typeface="Georgia"/>
                </a:rPr>
                <a:t>Online product</a:t>
              </a:r>
              <a:endParaRPr sz="1000" b="0" i="0" u="none" strike="noStrike" cap="none">
                <a:solidFill>
                  <a:srgbClr val="FFFFFF"/>
                </a:solidFill>
                <a:latin typeface="Arial"/>
                <a:ea typeface="Arial"/>
                <a:cs typeface="Arial"/>
                <a:sym typeface="Aria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28"/>
          <p:cNvSpPr txBox="1">
            <a:spLocks noGrp="1"/>
          </p:cNvSpPr>
          <p:nvPr>
            <p:ph type="title"/>
          </p:nvPr>
        </p:nvSpPr>
        <p:spPr>
          <a:xfrm>
            <a:off x="1104314" y="237525"/>
            <a:ext cx="7118252" cy="549006"/>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accent2"/>
              </a:buClr>
              <a:buSzPts val="1400"/>
              <a:buNone/>
            </a:pPr>
            <a:r>
              <a:rPr lang="en-US"/>
              <a:t>Applied Mindsets &amp; Skills for practitioners</a:t>
            </a:r>
            <a:endParaRPr/>
          </a:p>
        </p:txBody>
      </p:sp>
      <p:sp>
        <p:nvSpPr>
          <p:cNvPr id="236" name="Google Shape;236;p28"/>
          <p:cNvSpPr txBox="1"/>
          <p:nvPr/>
        </p:nvSpPr>
        <p:spPr>
          <a:xfrm>
            <a:off x="492041" y="985104"/>
            <a:ext cx="4113600" cy="1085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chemeClr val="accent1"/>
                </a:solidFill>
                <a:latin typeface="Georgia"/>
                <a:ea typeface="Georgia"/>
                <a:cs typeface="Georgia"/>
                <a:sym typeface="Georgia"/>
              </a:rPr>
              <a:t>Premium</a:t>
            </a:r>
            <a:endParaRPr sz="1600" b="1" i="0" u="none" strike="noStrike" cap="none">
              <a:solidFill>
                <a:schemeClr val="accent1"/>
              </a:solidFill>
              <a:latin typeface="Georgia"/>
              <a:ea typeface="Georgia"/>
              <a:cs typeface="Georgia"/>
              <a:sym typeface="Georgia"/>
            </a:endParaRPr>
          </a:p>
          <a:p>
            <a:pPr marL="171450" marR="0" lvl="0" indent="-104775" algn="l" rtl="0">
              <a:lnSpc>
                <a:spcPct val="100000"/>
              </a:lnSpc>
              <a:spcBef>
                <a:spcPts val="0"/>
              </a:spcBef>
              <a:spcAft>
                <a:spcPts val="0"/>
              </a:spcAft>
              <a:buClr>
                <a:srgbClr val="000000"/>
              </a:buClr>
              <a:buSzPts val="1050"/>
              <a:buFont typeface="Arial"/>
              <a:buNone/>
            </a:pPr>
            <a:endParaRPr sz="1000" b="1" i="0" u="none" strike="noStrike" cap="none">
              <a:solidFill>
                <a:schemeClr val="accent2"/>
              </a:solidFill>
              <a:latin typeface="Georgia"/>
              <a:ea typeface="Georgia"/>
              <a:cs typeface="Georgia"/>
              <a:sym typeface="Georgia"/>
            </a:endParaRPr>
          </a:p>
          <a:p>
            <a:pPr marL="457200" marR="0" lvl="0" indent="-317500" algn="l" rtl="0">
              <a:lnSpc>
                <a:spcPct val="100000"/>
              </a:lnSpc>
              <a:spcBef>
                <a:spcPts val="0"/>
              </a:spcBef>
              <a:spcAft>
                <a:spcPts val="0"/>
              </a:spcAft>
              <a:buClr>
                <a:schemeClr val="accent2"/>
              </a:buClr>
              <a:buSzPts val="1400"/>
              <a:buFont typeface="Georgia"/>
              <a:buChar char="●"/>
            </a:pPr>
            <a:r>
              <a:rPr lang="en-US" sz="1400" b="0" i="0" u="none" strike="noStrike" cap="none">
                <a:solidFill>
                  <a:schemeClr val="dk1"/>
                </a:solidFill>
                <a:latin typeface="Georgia"/>
                <a:ea typeface="Georgia"/>
                <a:cs typeface="Georgia"/>
                <a:sym typeface="Georgia"/>
              </a:rPr>
              <a:t>Integrated, practical, and multi-disciplinary in-depth learning:</a:t>
            </a:r>
            <a:endParaRPr sz="1400" b="0" i="0" u="none" strike="noStrike" cap="none">
              <a:solidFill>
                <a:schemeClr val="dk1"/>
              </a:solidFill>
              <a:latin typeface="Arial"/>
              <a:ea typeface="Arial"/>
              <a:cs typeface="Arial"/>
              <a:sym typeface="Arial"/>
            </a:endParaRPr>
          </a:p>
          <a:p>
            <a:pPr marL="425450" marR="0" lvl="1" indent="-196850" algn="l" rtl="0">
              <a:lnSpc>
                <a:spcPct val="100000"/>
              </a:lnSpc>
              <a:spcBef>
                <a:spcPts val="0"/>
              </a:spcBef>
              <a:spcAft>
                <a:spcPts val="0"/>
              </a:spcAft>
              <a:buClr>
                <a:schemeClr val="accent2"/>
              </a:buClr>
              <a:buSzPts val="1400"/>
              <a:buFont typeface="Arial"/>
              <a:buNone/>
            </a:pPr>
            <a:endParaRPr sz="1400" b="0" i="0" u="none" strike="noStrike" cap="none">
              <a:solidFill>
                <a:schemeClr val="accent2"/>
              </a:solidFill>
              <a:latin typeface="Georgia"/>
              <a:ea typeface="Georgia"/>
              <a:cs typeface="Georgia"/>
              <a:sym typeface="Georgia"/>
            </a:endParaRPr>
          </a:p>
        </p:txBody>
      </p:sp>
      <p:sp>
        <p:nvSpPr>
          <p:cNvPr id="237" name="Google Shape;237;p28"/>
          <p:cNvSpPr/>
          <p:nvPr/>
        </p:nvSpPr>
        <p:spPr>
          <a:xfrm>
            <a:off x="851100" y="1901123"/>
            <a:ext cx="3569100" cy="2535000"/>
          </a:xfrm>
          <a:prstGeom prst="rect">
            <a:avLst/>
          </a:prstGeom>
          <a:noFill/>
          <a:ln>
            <a:noFill/>
          </a:ln>
        </p:spPr>
        <p:txBody>
          <a:bodyPr spcFirstLastPara="1" wrap="square" lIns="91425" tIns="45700" rIns="91425" bIns="45700" anchor="t" anchorCtr="0">
            <a:spAutoFit/>
          </a:bodyPr>
          <a:lstStyle/>
          <a:p>
            <a:pPr marL="425450" marR="0" lvl="5" indent="-285750" algn="l" rtl="0">
              <a:lnSpc>
                <a:spcPct val="100000"/>
              </a:lnSpc>
              <a:spcBef>
                <a:spcPts val="0"/>
              </a:spcBef>
              <a:spcAft>
                <a:spcPts val="0"/>
              </a:spcAft>
              <a:buClr>
                <a:schemeClr val="accent2"/>
              </a:buClr>
              <a:buSzPts val="1400"/>
              <a:buFont typeface="Courier New"/>
              <a:buChar char="o"/>
            </a:pPr>
            <a:r>
              <a:rPr lang="en-US" sz="1400" b="0" i="0" u="none" strike="noStrike" cap="none">
                <a:solidFill>
                  <a:schemeClr val="dk1"/>
                </a:solidFill>
                <a:latin typeface="Georgia"/>
                <a:ea typeface="Georgia"/>
                <a:cs typeface="Georgia"/>
                <a:sym typeface="Georgia"/>
              </a:rPr>
              <a:t>1 week boot camp on foundational concepts and problem framing;</a:t>
            </a:r>
            <a:endParaRPr sz="1400" b="0" i="0" u="none" strike="noStrike" cap="none">
              <a:solidFill>
                <a:schemeClr val="dk1"/>
              </a:solidFill>
              <a:latin typeface="Arial"/>
              <a:ea typeface="Arial"/>
              <a:cs typeface="Arial"/>
              <a:sym typeface="Arial"/>
            </a:endParaRPr>
          </a:p>
          <a:p>
            <a:pPr marL="425450" marR="0" lvl="5" indent="-285750" algn="l" rtl="0">
              <a:lnSpc>
                <a:spcPct val="100000"/>
              </a:lnSpc>
              <a:spcBef>
                <a:spcPts val="600"/>
              </a:spcBef>
              <a:spcAft>
                <a:spcPts val="0"/>
              </a:spcAft>
              <a:buClr>
                <a:schemeClr val="accent2"/>
              </a:buClr>
              <a:buSzPts val="1400"/>
              <a:buFont typeface="Courier New"/>
              <a:buChar char="o"/>
            </a:pPr>
            <a:r>
              <a:rPr lang="en-US">
                <a:solidFill>
                  <a:schemeClr val="dk1"/>
                </a:solidFill>
                <a:latin typeface="Georgia"/>
                <a:ea typeface="Georgia"/>
                <a:cs typeface="Georgia"/>
                <a:sym typeface="Georgia"/>
              </a:rPr>
              <a:t>7 weeks of part-time specialized stream learning in design, data, AI/ML, development, and DevOps; including problem-based and peer learning through weekly learning circles; and,</a:t>
            </a:r>
            <a:endParaRPr sz="1400" b="0" i="0" u="none" strike="noStrike" cap="none">
              <a:solidFill>
                <a:schemeClr val="dk1"/>
              </a:solidFill>
              <a:latin typeface="Arial"/>
              <a:ea typeface="Arial"/>
              <a:cs typeface="Arial"/>
              <a:sym typeface="Arial"/>
            </a:endParaRPr>
          </a:p>
          <a:p>
            <a:pPr marL="425450" marR="0" lvl="4" indent="-285750" algn="l" rtl="0">
              <a:lnSpc>
                <a:spcPct val="100000"/>
              </a:lnSpc>
              <a:spcBef>
                <a:spcPts val="600"/>
              </a:spcBef>
              <a:spcAft>
                <a:spcPts val="0"/>
              </a:spcAft>
              <a:buClr>
                <a:schemeClr val="accent2"/>
              </a:buClr>
              <a:buSzPts val="1400"/>
              <a:buFont typeface="Courier New"/>
              <a:buChar char="o"/>
            </a:pPr>
            <a:r>
              <a:rPr lang="en-US" sz="1400" b="0" i="0" u="none" strike="noStrike" cap="none">
                <a:solidFill>
                  <a:schemeClr val="dk1"/>
                </a:solidFill>
                <a:latin typeface="Georgia"/>
                <a:ea typeface="Georgia"/>
                <a:cs typeface="Georgia"/>
                <a:sym typeface="Georgia"/>
              </a:rPr>
              <a:t>2 weeks of full-time practical experience living digital best practices and building a product.</a:t>
            </a:r>
            <a:endParaRPr sz="1400" b="0" i="0" u="none" strike="noStrike" cap="none">
              <a:solidFill>
                <a:schemeClr val="dk1"/>
              </a:solidFill>
              <a:latin typeface="Georgia"/>
              <a:ea typeface="Georgia"/>
              <a:cs typeface="Georgia"/>
              <a:sym typeface="Georgia"/>
            </a:endParaRPr>
          </a:p>
        </p:txBody>
      </p:sp>
      <p:sp>
        <p:nvSpPr>
          <p:cNvPr id="238" name="Google Shape;238;p28"/>
          <p:cNvSpPr txBox="1">
            <a:spLocks noGrp="1"/>
          </p:cNvSpPr>
          <p:nvPr>
            <p:ph type="sldNum" idx="12"/>
          </p:nvPr>
        </p:nvSpPr>
        <p:spPr>
          <a:xfrm>
            <a:off x="4420070" y="4850858"/>
            <a:ext cx="303900" cy="143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700"/>
              <a:buNone/>
            </a:pPr>
            <a:fld id="{00000000-1234-1234-1234-123412341234}" type="slidenum">
              <a:rPr lang="en-US"/>
              <a:t>9</a:t>
            </a:fld>
            <a:endParaRPr/>
          </a:p>
        </p:txBody>
      </p:sp>
      <p:sp>
        <p:nvSpPr>
          <p:cNvPr id="239" name="Google Shape;239;p28"/>
          <p:cNvSpPr/>
          <p:nvPr/>
        </p:nvSpPr>
        <p:spPr>
          <a:xfrm rot="5400000">
            <a:off x="216083" y="247781"/>
            <a:ext cx="645268" cy="624756"/>
          </a:xfrm>
          <a:prstGeom prst="hexagon">
            <a:avLst>
              <a:gd name="adj" fmla="val 25000"/>
              <a:gd name="vf" fmla="val 115470"/>
            </a:avLst>
          </a:prstGeom>
          <a:solidFill>
            <a:schemeClr val="accent1"/>
          </a:solidFill>
          <a:ln w="25400" cap="flat" cmpd="sng">
            <a:solidFill>
              <a:srgbClr val="2D1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400" b="0" i="0" u="none" strike="noStrike" cap="none">
              <a:solidFill>
                <a:schemeClr val="lt1"/>
              </a:solidFill>
              <a:latin typeface="Arial"/>
              <a:ea typeface="Arial"/>
              <a:cs typeface="Arial"/>
              <a:sym typeface="Arial"/>
            </a:endParaRPr>
          </a:p>
        </p:txBody>
      </p:sp>
      <p:sp>
        <p:nvSpPr>
          <p:cNvPr id="240" name="Google Shape;240;p28"/>
          <p:cNvSpPr txBox="1"/>
          <p:nvPr/>
        </p:nvSpPr>
        <p:spPr>
          <a:xfrm>
            <a:off x="329756" y="236503"/>
            <a:ext cx="324569"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en-US" sz="3600" b="0" i="0" u="none" strike="noStrike" cap="none">
                <a:solidFill>
                  <a:schemeClr val="lt1"/>
                </a:solidFill>
                <a:latin typeface="Arial"/>
                <a:ea typeface="Arial"/>
                <a:cs typeface="Arial"/>
                <a:sym typeface="Arial"/>
              </a:rPr>
              <a:t>2</a:t>
            </a:r>
            <a:endParaRPr sz="3600" b="0" i="0" u="none" strike="noStrike" cap="none">
              <a:solidFill>
                <a:schemeClr val="lt1"/>
              </a:solidFill>
              <a:latin typeface="Arial"/>
              <a:ea typeface="Arial"/>
              <a:cs typeface="Arial"/>
              <a:sym typeface="Arial"/>
            </a:endParaRPr>
          </a:p>
        </p:txBody>
      </p:sp>
      <p:pic>
        <p:nvPicPr>
          <p:cNvPr id="241" name="Google Shape;241;p28"/>
          <p:cNvPicPr preferRelativeResize="0"/>
          <p:nvPr/>
        </p:nvPicPr>
        <p:blipFill rotWithShape="1">
          <a:blip r:embed="rId3">
            <a:alphaModFix/>
          </a:blip>
          <a:srcRect t="5289" r="31167" b="5780"/>
          <a:stretch/>
        </p:blipFill>
        <p:spPr>
          <a:xfrm>
            <a:off x="5094404" y="1148901"/>
            <a:ext cx="3569405" cy="3074400"/>
          </a:xfrm>
          <a:prstGeom prst="rect">
            <a:avLst/>
          </a:prstGeom>
          <a:noFill/>
          <a:ln>
            <a:noFill/>
          </a:ln>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NGAGE" val="{&quot;SavedSwatch&quot;:&quot;-16748873|-8341960|-3468525|-2064878|-9539986|Markido&quot;,&quot;Id&quot;:&quot;5d7fb50f383738141455e104&quot;,&quot;SmartGridHorizontal&quot;:0,&quot;LinkedExcelSources&quot;:{},&quot;LinkedProjectSources&quot;:{},&quot;FlowConfig&quot;:{&quot;Canvas&quot;:{&quot;Slide&quot;:-1,&quot;Width&quot;:0,&quot;Height&quot;:0},&quot;Timeline&quot;:{&quot;Actions&quot;:[]}},&quot;LinkedSlideMergeSources&quot;:{},&quot;LinkedSharePointSlideMergeSources&quot;:{}}"/>
</p:tagLst>
</file>

<file path=ppt/theme/theme1.xml><?xml version="1.0" encoding="utf-8"?>
<a:theme xmlns:a="http://schemas.openxmlformats.org/drawingml/2006/main" name="Canada School of Public Service">
  <a:themeElements>
    <a:clrScheme name="Canada School of Public Service">
      <a:dk1>
        <a:srgbClr val="000000"/>
      </a:dk1>
      <a:lt1>
        <a:srgbClr val="FFFFFF"/>
      </a:lt1>
      <a:dk2>
        <a:srgbClr val="3F2A56"/>
      </a:dk2>
      <a:lt2>
        <a:srgbClr val="E6E6E6"/>
      </a:lt2>
      <a:accent1>
        <a:srgbClr val="3F2A56"/>
      </a:accent1>
      <a:accent2>
        <a:srgbClr val="4E5B73"/>
      </a:accent2>
      <a:accent3>
        <a:srgbClr val="DA797A"/>
      </a:accent3>
      <a:accent4>
        <a:srgbClr val="D9D9D9"/>
      </a:accent4>
      <a:accent5>
        <a:srgbClr val="BFBFBF"/>
      </a:accent5>
      <a:accent6>
        <a:srgbClr val="A6A6A6"/>
      </a:accent6>
      <a:hlink>
        <a:srgbClr val="4E5B73"/>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TotalTime>
  <Words>2271</Words>
  <Application>Microsoft Office PowerPoint</Application>
  <PresentationFormat>On-screen Show (16:9)</PresentationFormat>
  <Paragraphs>418</Paragraphs>
  <Slides>21</Slides>
  <Notes>21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Calibri</vt:lpstr>
      <vt:lpstr>Arial Narrow</vt:lpstr>
      <vt:lpstr>Merriweather Sans</vt:lpstr>
      <vt:lpstr>Georgia</vt:lpstr>
      <vt:lpstr>Roboto</vt:lpstr>
      <vt:lpstr>Courier New</vt:lpstr>
      <vt:lpstr>Canada School of Public Service</vt:lpstr>
      <vt:lpstr>Canada School of Public Service Digital Academy</vt:lpstr>
      <vt:lpstr>What is digital?</vt:lpstr>
      <vt:lpstr>Digital is business</vt:lpstr>
      <vt:lpstr>The CSPS Digital Academy</vt:lpstr>
      <vt:lpstr>Why the Digital Academy exists</vt:lpstr>
      <vt:lpstr>Connecting to Canada’s digital standards</vt:lpstr>
      <vt:lpstr>A model for success</vt:lpstr>
      <vt:lpstr>Creating a foundation for all public servants</vt:lpstr>
      <vt:lpstr>Applied Mindsets &amp; Skills for practitioners</vt:lpstr>
      <vt:lpstr>PowerPoint Presentation</vt:lpstr>
      <vt:lpstr>Learning Journey: Premium Cohort 2</vt:lpstr>
      <vt:lpstr>How to lead in a digital age</vt:lpstr>
      <vt:lpstr>After Care: Supporting the learner’s transition</vt:lpstr>
      <vt:lpstr>Learning by doing in the Digital Academy</vt:lpstr>
      <vt:lpstr>Digital Academy at a glance 2019-2020</vt:lpstr>
      <vt:lpstr>PowerPoint Presentation</vt:lpstr>
      <vt:lpstr>Governance and Partnerships </vt:lpstr>
      <vt:lpstr>Digital Fellows</vt:lpstr>
      <vt:lpstr>Ten things you can do to be digital today</vt:lpstr>
      <vt:lpstr>Stay connected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Canada School of Public Service Digital Academy</dc:title>
  <dc:creator>Kent Aitken</dc:creator>
  <cp:lastModifiedBy>Amanda Bernardo</cp:lastModifiedBy>
  <cp:revision>8</cp:revision>
  <dcterms:modified xsi:type="dcterms:W3CDTF">2019-09-16T16:15:34Z</dcterms:modified>
</cp:coreProperties>
</file>